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66"/>
  </p:notesMasterIdLst>
  <p:sldIdLst>
    <p:sldId id="256" r:id="rId2"/>
    <p:sldId id="257" r:id="rId3"/>
    <p:sldId id="302" r:id="rId4"/>
    <p:sldId id="258" r:id="rId5"/>
    <p:sldId id="259" r:id="rId6"/>
    <p:sldId id="262" r:id="rId7"/>
    <p:sldId id="263"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Montserrat" panose="00000500000000000000" pitchFamily="2" charset="0"/>
      <p:regular r:id="rId71"/>
      <p:bold r:id="rId72"/>
      <p:italic r:id="rId73"/>
      <p:boldItalic r:id="rId74"/>
    </p:embeddedFont>
    <p:embeddedFont>
      <p:font typeface="Ubuntu Condensed" panose="020B0506030602030204" pitchFamily="34"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2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2D3C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FA65F6-F792-462C-9FB9-F20EB3BD8699}">
  <a:tblStyle styleId="{BBFA65F6-F792-462C-9FB9-F20EB3BD86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94660"/>
  </p:normalViewPr>
  <p:slideViewPr>
    <p:cSldViewPr snapToGrid="0">
      <p:cViewPr varScale="1">
        <p:scale>
          <a:sx n="96" d="100"/>
          <a:sy n="96" d="100"/>
        </p:scale>
        <p:origin x="144" y="-132"/>
      </p:cViewPr>
      <p:guideLst>
        <p:guide orient="horz" pos="302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b860564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b860564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ad938e0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ad938e0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b8605641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b8605641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b7381bfae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b7381bfae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8b7381bfa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8b7381bfa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0000" y="936888"/>
            <a:ext cx="3852000" cy="20526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6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218088"/>
            <a:ext cx="3654000" cy="792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5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764600" y="4535877"/>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52100" y="3945802"/>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rgbClr val="00AD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252025" y="-2094498"/>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04763" y="-777098"/>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99063" y="4010712"/>
            <a:ext cx="3388323" cy="3283988"/>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88925" y="1127102"/>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95800" y="-308776"/>
            <a:ext cx="792471" cy="792471"/>
          </a:xfrm>
          <a:custGeom>
            <a:avLst/>
            <a:gdLst/>
            <a:ahLst/>
            <a:cxnLst/>
            <a:rect l="l" t="t" r="r" b="b"/>
            <a:pathLst>
              <a:path w="205703" h="205703" extrusionOk="0">
                <a:moveTo>
                  <a:pt x="102851" y="0"/>
                </a:moveTo>
                <a:cubicBezTo>
                  <a:pt x="46024" y="0"/>
                  <a:pt x="0" y="46024"/>
                  <a:pt x="0" y="102851"/>
                </a:cubicBezTo>
                <a:cubicBezTo>
                  <a:pt x="0" y="159678"/>
                  <a:pt x="46024" y="205702"/>
                  <a:pt x="102851" y="205702"/>
                </a:cubicBezTo>
                <a:cubicBezTo>
                  <a:pt x="159678" y="205702"/>
                  <a:pt x="205702" y="159678"/>
                  <a:pt x="205702" y="102851"/>
                </a:cubicBezTo>
                <a:cubicBezTo>
                  <a:pt x="205702" y="46024"/>
                  <a:pt x="159678" y="0"/>
                  <a:pt x="102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639800" y="1127099"/>
            <a:ext cx="792471" cy="792471"/>
          </a:xfrm>
          <a:custGeom>
            <a:avLst/>
            <a:gdLst/>
            <a:ahLst/>
            <a:cxnLst/>
            <a:rect l="l" t="t" r="r" b="b"/>
            <a:pathLst>
              <a:path w="205703" h="205703" extrusionOk="0">
                <a:moveTo>
                  <a:pt x="102851" y="0"/>
                </a:moveTo>
                <a:cubicBezTo>
                  <a:pt x="46024" y="0"/>
                  <a:pt x="0" y="46024"/>
                  <a:pt x="0" y="102851"/>
                </a:cubicBezTo>
                <a:cubicBezTo>
                  <a:pt x="0" y="159678"/>
                  <a:pt x="46024" y="205702"/>
                  <a:pt x="102851" y="205702"/>
                </a:cubicBezTo>
                <a:cubicBezTo>
                  <a:pt x="159678" y="205702"/>
                  <a:pt x="205702" y="159678"/>
                  <a:pt x="205702" y="102851"/>
                </a:cubicBezTo>
                <a:cubicBezTo>
                  <a:pt x="205702" y="46024"/>
                  <a:pt x="159678" y="0"/>
                  <a:pt x="102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720000" y="2150775"/>
            <a:ext cx="33834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3" name="Google Shape;23;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3"/>
          <p:cNvSpPr/>
          <p:nvPr/>
        </p:nvSpPr>
        <p:spPr>
          <a:xfrm>
            <a:off x="1721925" y="-2089048"/>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791925" y="-2593298"/>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310925" y="-462826"/>
            <a:ext cx="792471" cy="792471"/>
          </a:xfrm>
          <a:custGeom>
            <a:avLst/>
            <a:gdLst/>
            <a:ahLst/>
            <a:cxnLst/>
            <a:rect l="l" t="t" r="r" b="b"/>
            <a:pathLst>
              <a:path w="205703" h="205703" extrusionOk="0">
                <a:moveTo>
                  <a:pt x="102851" y="0"/>
                </a:moveTo>
                <a:cubicBezTo>
                  <a:pt x="46024" y="0"/>
                  <a:pt x="0" y="46024"/>
                  <a:pt x="0" y="102851"/>
                </a:cubicBezTo>
                <a:cubicBezTo>
                  <a:pt x="0" y="159678"/>
                  <a:pt x="46024" y="205702"/>
                  <a:pt x="102851" y="205702"/>
                </a:cubicBezTo>
                <a:cubicBezTo>
                  <a:pt x="159678" y="205702"/>
                  <a:pt x="205702" y="159678"/>
                  <a:pt x="205702" y="102851"/>
                </a:cubicBezTo>
                <a:cubicBezTo>
                  <a:pt x="205702" y="46024"/>
                  <a:pt x="159678" y="0"/>
                  <a:pt x="102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925625" y="4681327"/>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0850" y="3945802"/>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rgbClr val="00AD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371713" y="-1300648"/>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5574163" y="3725987"/>
            <a:ext cx="3388323" cy="3283988"/>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txBox="1">
            <a:spLocks noGrp="1"/>
          </p:cNvSpPr>
          <p:nvPr>
            <p:ph type="body" idx="1"/>
          </p:nvPr>
        </p:nvSpPr>
        <p:spPr>
          <a:xfrm>
            <a:off x="713225" y="1037703"/>
            <a:ext cx="7704000" cy="40635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2B3E55"/>
              </a:buClr>
              <a:buSzPts val="1600"/>
              <a:buFont typeface="Montserrat"/>
              <a:buChar char="●"/>
              <a:defRPr sz="1200"/>
            </a:lvl1pPr>
            <a:lvl2pPr marL="914400" lvl="1" indent="-330200">
              <a:lnSpc>
                <a:spcPct val="100000"/>
              </a:lnSpc>
              <a:spcBef>
                <a:spcPts val="1600"/>
              </a:spcBef>
              <a:spcAft>
                <a:spcPts val="0"/>
              </a:spcAft>
              <a:buClr>
                <a:srgbClr val="2B3E55"/>
              </a:buClr>
              <a:buSzPts val="1600"/>
              <a:buFont typeface="Montserrat"/>
              <a:buChar char="○"/>
              <a:defRPr sz="1200"/>
            </a:lvl2pPr>
            <a:lvl3pPr marL="1371600" lvl="2" indent="-330200">
              <a:spcBef>
                <a:spcPts val="1600"/>
              </a:spcBef>
              <a:spcAft>
                <a:spcPts val="0"/>
              </a:spcAft>
              <a:buClr>
                <a:srgbClr val="2B3E55"/>
              </a:buClr>
              <a:buSzPts val="1600"/>
              <a:buFont typeface="Montserrat"/>
              <a:buChar char="■"/>
              <a:defRPr/>
            </a:lvl3pPr>
            <a:lvl4pPr marL="1828800" lvl="3" indent="-330200">
              <a:spcBef>
                <a:spcPts val="1600"/>
              </a:spcBef>
              <a:spcAft>
                <a:spcPts val="0"/>
              </a:spcAft>
              <a:buClr>
                <a:srgbClr val="2B3E55"/>
              </a:buClr>
              <a:buSzPts val="1600"/>
              <a:buFont typeface="Montserrat"/>
              <a:buChar char="●"/>
              <a:defRPr/>
            </a:lvl4pPr>
            <a:lvl5pPr marL="2286000" lvl="4" indent="-330200">
              <a:spcBef>
                <a:spcPts val="1600"/>
              </a:spcBef>
              <a:spcAft>
                <a:spcPts val="0"/>
              </a:spcAft>
              <a:buClr>
                <a:srgbClr val="2B3E55"/>
              </a:buClr>
              <a:buSzPts val="1600"/>
              <a:buFont typeface="Montserrat"/>
              <a:buChar char="○"/>
              <a:defRPr/>
            </a:lvl5pPr>
            <a:lvl6pPr marL="2743200" lvl="5" indent="-330200">
              <a:spcBef>
                <a:spcPts val="1600"/>
              </a:spcBef>
              <a:spcAft>
                <a:spcPts val="0"/>
              </a:spcAft>
              <a:buClr>
                <a:srgbClr val="2B3E55"/>
              </a:buClr>
              <a:buSzPts val="1600"/>
              <a:buFont typeface="Montserrat"/>
              <a:buChar char="■"/>
              <a:defRPr/>
            </a:lvl6pPr>
            <a:lvl7pPr marL="3200400" lvl="6" indent="-330200">
              <a:spcBef>
                <a:spcPts val="1600"/>
              </a:spcBef>
              <a:spcAft>
                <a:spcPts val="0"/>
              </a:spcAft>
              <a:buClr>
                <a:srgbClr val="2B3E55"/>
              </a:buClr>
              <a:buSzPts val="1600"/>
              <a:buFont typeface="Montserrat"/>
              <a:buChar char="●"/>
              <a:defRPr/>
            </a:lvl7pPr>
            <a:lvl8pPr marL="3657600" lvl="7" indent="-330200">
              <a:spcBef>
                <a:spcPts val="1600"/>
              </a:spcBef>
              <a:spcAft>
                <a:spcPts val="0"/>
              </a:spcAft>
              <a:buClr>
                <a:srgbClr val="2B3E55"/>
              </a:buClr>
              <a:buSzPts val="1600"/>
              <a:buFont typeface="Montserrat"/>
              <a:buChar char="○"/>
              <a:defRPr/>
            </a:lvl8pPr>
            <a:lvl9pPr marL="4114800" lvl="8" indent="-330200">
              <a:spcBef>
                <a:spcPts val="1600"/>
              </a:spcBef>
              <a:spcAft>
                <a:spcPts val="1600"/>
              </a:spcAft>
              <a:buClr>
                <a:srgbClr val="2B3E55"/>
              </a:buClr>
              <a:buSzPts val="1600"/>
              <a:buFont typeface="Montserrat"/>
              <a:buChar char="■"/>
              <a:defRPr/>
            </a:lvl9pPr>
          </a:lstStyle>
          <a:p>
            <a:endParaRPr/>
          </a:p>
        </p:txBody>
      </p:sp>
      <p:sp>
        <p:nvSpPr>
          <p:cNvPr id="33" name="Google Shape;3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4"/>
          <p:cNvSpPr txBox="1">
            <a:spLocks noGrp="1"/>
          </p:cNvSpPr>
          <p:nvPr>
            <p:ph type="title"/>
          </p:nvPr>
        </p:nvSpPr>
        <p:spPr>
          <a:xfrm>
            <a:off x="720000" y="3529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2"/>
                </a:solidFill>
              </a:defRPr>
            </a:lvl1pPr>
            <a:lvl2pPr lvl="1" rtl="0">
              <a:spcBef>
                <a:spcPts val="0"/>
              </a:spcBef>
              <a:spcAft>
                <a:spcPts val="0"/>
              </a:spcAft>
              <a:buSzPts val="2800"/>
              <a:buFont typeface="Muli"/>
              <a:buNone/>
              <a:defRPr>
                <a:latin typeface="Muli"/>
                <a:ea typeface="Muli"/>
                <a:cs typeface="Muli"/>
                <a:sym typeface="Muli"/>
              </a:defRPr>
            </a:lvl2pPr>
            <a:lvl3pPr lvl="2" rtl="0">
              <a:spcBef>
                <a:spcPts val="0"/>
              </a:spcBef>
              <a:spcAft>
                <a:spcPts val="0"/>
              </a:spcAft>
              <a:buSzPts val="2800"/>
              <a:buFont typeface="Muli"/>
              <a:buNone/>
              <a:defRPr>
                <a:latin typeface="Muli"/>
                <a:ea typeface="Muli"/>
                <a:cs typeface="Muli"/>
                <a:sym typeface="Muli"/>
              </a:defRPr>
            </a:lvl3pPr>
            <a:lvl4pPr lvl="3" rtl="0">
              <a:spcBef>
                <a:spcPts val="0"/>
              </a:spcBef>
              <a:spcAft>
                <a:spcPts val="0"/>
              </a:spcAft>
              <a:buSzPts val="2800"/>
              <a:buFont typeface="Muli"/>
              <a:buNone/>
              <a:defRPr>
                <a:latin typeface="Muli"/>
                <a:ea typeface="Muli"/>
                <a:cs typeface="Muli"/>
                <a:sym typeface="Muli"/>
              </a:defRPr>
            </a:lvl4pPr>
            <a:lvl5pPr lvl="4" rtl="0">
              <a:spcBef>
                <a:spcPts val="0"/>
              </a:spcBef>
              <a:spcAft>
                <a:spcPts val="0"/>
              </a:spcAft>
              <a:buSzPts val="2800"/>
              <a:buFont typeface="Muli"/>
              <a:buNone/>
              <a:defRPr>
                <a:latin typeface="Muli"/>
                <a:ea typeface="Muli"/>
                <a:cs typeface="Muli"/>
                <a:sym typeface="Muli"/>
              </a:defRPr>
            </a:lvl5pPr>
            <a:lvl6pPr lvl="5" rtl="0">
              <a:spcBef>
                <a:spcPts val="0"/>
              </a:spcBef>
              <a:spcAft>
                <a:spcPts val="0"/>
              </a:spcAft>
              <a:buSzPts val="2800"/>
              <a:buFont typeface="Muli"/>
              <a:buNone/>
              <a:defRPr>
                <a:latin typeface="Muli"/>
                <a:ea typeface="Muli"/>
                <a:cs typeface="Muli"/>
                <a:sym typeface="Muli"/>
              </a:defRPr>
            </a:lvl6pPr>
            <a:lvl7pPr lvl="6" rtl="0">
              <a:spcBef>
                <a:spcPts val="0"/>
              </a:spcBef>
              <a:spcAft>
                <a:spcPts val="0"/>
              </a:spcAft>
              <a:buSzPts val="2800"/>
              <a:buFont typeface="Muli"/>
              <a:buNone/>
              <a:defRPr>
                <a:latin typeface="Muli"/>
                <a:ea typeface="Muli"/>
                <a:cs typeface="Muli"/>
                <a:sym typeface="Muli"/>
              </a:defRPr>
            </a:lvl7pPr>
            <a:lvl8pPr lvl="7" rtl="0">
              <a:spcBef>
                <a:spcPts val="0"/>
              </a:spcBef>
              <a:spcAft>
                <a:spcPts val="0"/>
              </a:spcAft>
              <a:buSzPts val="2800"/>
              <a:buFont typeface="Muli"/>
              <a:buNone/>
              <a:defRPr>
                <a:latin typeface="Muli"/>
                <a:ea typeface="Muli"/>
                <a:cs typeface="Muli"/>
                <a:sym typeface="Muli"/>
              </a:defRPr>
            </a:lvl8pPr>
            <a:lvl9pPr lvl="8" rtl="0">
              <a:spcBef>
                <a:spcPts val="0"/>
              </a:spcBef>
              <a:spcAft>
                <a:spcPts val="0"/>
              </a:spcAft>
              <a:buSzPts val="2800"/>
              <a:buFont typeface="Muli"/>
              <a:buNone/>
              <a:defRPr>
                <a:latin typeface="Muli"/>
                <a:ea typeface="Muli"/>
                <a:cs typeface="Muli"/>
                <a:sym typeface="Muli"/>
              </a:defRPr>
            </a:lvl9pPr>
          </a:lstStyle>
          <a:p>
            <a:endParaRPr/>
          </a:p>
        </p:txBody>
      </p:sp>
      <p:sp>
        <p:nvSpPr>
          <p:cNvPr id="35" name="Google Shape;35;p4"/>
          <p:cNvSpPr/>
          <p:nvPr/>
        </p:nvSpPr>
        <p:spPr>
          <a:xfrm>
            <a:off x="-2312550" y="4104952"/>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8484600" y="1111727"/>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313800" y="-252476"/>
            <a:ext cx="792471" cy="792471"/>
          </a:xfrm>
          <a:custGeom>
            <a:avLst/>
            <a:gdLst/>
            <a:ahLst/>
            <a:cxnLst/>
            <a:rect l="l" t="t" r="r" b="b"/>
            <a:pathLst>
              <a:path w="205703" h="205703" extrusionOk="0">
                <a:moveTo>
                  <a:pt x="102851" y="0"/>
                </a:moveTo>
                <a:cubicBezTo>
                  <a:pt x="46024" y="0"/>
                  <a:pt x="0" y="46024"/>
                  <a:pt x="0" y="102851"/>
                </a:cubicBezTo>
                <a:cubicBezTo>
                  <a:pt x="0" y="159678"/>
                  <a:pt x="46024" y="205702"/>
                  <a:pt x="102851" y="205702"/>
                </a:cubicBezTo>
                <a:cubicBezTo>
                  <a:pt x="159678" y="205702"/>
                  <a:pt x="205702" y="159678"/>
                  <a:pt x="205702" y="102851"/>
                </a:cubicBezTo>
                <a:cubicBezTo>
                  <a:pt x="205702" y="46024"/>
                  <a:pt x="159678" y="0"/>
                  <a:pt x="102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116237" y="3580649"/>
            <a:ext cx="792471" cy="792471"/>
          </a:xfrm>
          <a:custGeom>
            <a:avLst/>
            <a:gdLst/>
            <a:ahLst/>
            <a:cxnLst/>
            <a:rect l="l" t="t" r="r" b="b"/>
            <a:pathLst>
              <a:path w="205703" h="205703" extrusionOk="0">
                <a:moveTo>
                  <a:pt x="102851" y="0"/>
                </a:moveTo>
                <a:cubicBezTo>
                  <a:pt x="46024" y="0"/>
                  <a:pt x="0" y="46024"/>
                  <a:pt x="0" y="102851"/>
                </a:cubicBezTo>
                <a:cubicBezTo>
                  <a:pt x="0" y="159678"/>
                  <a:pt x="46024" y="205702"/>
                  <a:pt x="102851" y="205702"/>
                </a:cubicBezTo>
                <a:cubicBezTo>
                  <a:pt x="159678" y="205702"/>
                  <a:pt x="205702" y="159678"/>
                  <a:pt x="205702" y="102851"/>
                </a:cubicBezTo>
                <a:cubicBezTo>
                  <a:pt x="205702" y="46024"/>
                  <a:pt x="159678" y="0"/>
                  <a:pt x="102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8"/>
          <p:cNvSpPr txBox="1">
            <a:spLocks noGrp="1"/>
          </p:cNvSpPr>
          <p:nvPr>
            <p:ph type="title"/>
          </p:nvPr>
        </p:nvSpPr>
        <p:spPr>
          <a:xfrm>
            <a:off x="4587950" y="3069575"/>
            <a:ext cx="3852000" cy="534600"/>
          </a:xfrm>
          <a:prstGeom prst="rect">
            <a:avLst/>
          </a:prstGeom>
        </p:spPr>
        <p:txBody>
          <a:bodyPr spcFirstLastPara="1" wrap="square" lIns="91425" tIns="91425" rIns="91425" bIns="91425" anchor="ctr" anchorCtr="0">
            <a:noAutofit/>
          </a:bodyPr>
          <a:lstStyle>
            <a:lvl1pPr marL="0" marR="0" lvl="0" indent="-88900" algn="l" rtl="0">
              <a:lnSpc>
                <a:spcPct val="100000"/>
              </a:lnSpc>
              <a:spcBef>
                <a:spcPts val="0"/>
              </a:spcBef>
              <a:spcAft>
                <a:spcPts val="0"/>
              </a:spcAft>
              <a:buClr>
                <a:schemeClr val="dk1"/>
              </a:buClr>
              <a:buSzPts val="1400"/>
              <a:buNone/>
              <a:defRPr sz="1400">
                <a:solidFill>
                  <a:schemeClr val="dk1"/>
                </a:solidFill>
              </a:defRPr>
            </a:lvl1pPr>
            <a:lvl2pPr lvl="1" rtl="0">
              <a:spcBef>
                <a:spcPts val="0"/>
              </a:spcBef>
              <a:spcAft>
                <a:spcPts val="0"/>
              </a:spcAft>
              <a:buSzPts val="2800"/>
              <a:buNone/>
              <a:defRPr>
                <a:latin typeface="Ubuntu Condensed"/>
                <a:ea typeface="Ubuntu Condensed"/>
                <a:cs typeface="Ubuntu Condensed"/>
                <a:sym typeface="Ubuntu Condensed"/>
              </a:defRPr>
            </a:lvl2pPr>
            <a:lvl3pPr lvl="2" rtl="0">
              <a:spcBef>
                <a:spcPts val="0"/>
              </a:spcBef>
              <a:spcAft>
                <a:spcPts val="0"/>
              </a:spcAft>
              <a:buSzPts val="2800"/>
              <a:buNone/>
              <a:defRPr>
                <a:latin typeface="Ubuntu Condensed"/>
                <a:ea typeface="Ubuntu Condensed"/>
                <a:cs typeface="Ubuntu Condensed"/>
                <a:sym typeface="Ubuntu Condensed"/>
              </a:defRPr>
            </a:lvl3pPr>
            <a:lvl4pPr lvl="3" rtl="0">
              <a:spcBef>
                <a:spcPts val="0"/>
              </a:spcBef>
              <a:spcAft>
                <a:spcPts val="0"/>
              </a:spcAft>
              <a:buSzPts val="2800"/>
              <a:buNone/>
              <a:defRPr>
                <a:latin typeface="Ubuntu Condensed"/>
                <a:ea typeface="Ubuntu Condensed"/>
                <a:cs typeface="Ubuntu Condensed"/>
                <a:sym typeface="Ubuntu Condensed"/>
              </a:defRPr>
            </a:lvl4pPr>
            <a:lvl5pPr lvl="4" rtl="0">
              <a:spcBef>
                <a:spcPts val="0"/>
              </a:spcBef>
              <a:spcAft>
                <a:spcPts val="0"/>
              </a:spcAft>
              <a:buSzPts val="2800"/>
              <a:buNone/>
              <a:defRPr>
                <a:latin typeface="Ubuntu Condensed"/>
                <a:ea typeface="Ubuntu Condensed"/>
                <a:cs typeface="Ubuntu Condensed"/>
                <a:sym typeface="Ubuntu Condensed"/>
              </a:defRPr>
            </a:lvl5pPr>
            <a:lvl6pPr lvl="5" rtl="0">
              <a:spcBef>
                <a:spcPts val="0"/>
              </a:spcBef>
              <a:spcAft>
                <a:spcPts val="0"/>
              </a:spcAft>
              <a:buSzPts val="2800"/>
              <a:buNone/>
              <a:defRPr>
                <a:latin typeface="Ubuntu Condensed"/>
                <a:ea typeface="Ubuntu Condensed"/>
                <a:cs typeface="Ubuntu Condensed"/>
                <a:sym typeface="Ubuntu Condensed"/>
              </a:defRPr>
            </a:lvl6pPr>
            <a:lvl7pPr lvl="6" rtl="0">
              <a:spcBef>
                <a:spcPts val="0"/>
              </a:spcBef>
              <a:spcAft>
                <a:spcPts val="0"/>
              </a:spcAft>
              <a:buSzPts val="2800"/>
              <a:buNone/>
              <a:defRPr>
                <a:latin typeface="Ubuntu Condensed"/>
                <a:ea typeface="Ubuntu Condensed"/>
                <a:cs typeface="Ubuntu Condensed"/>
                <a:sym typeface="Ubuntu Condensed"/>
              </a:defRPr>
            </a:lvl7pPr>
            <a:lvl8pPr lvl="7" rtl="0">
              <a:spcBef>
                <a:spcPts val="0"/>
              </a:spcBef>
              <a:spcAft>
                <a:spcPts val="0"/>
              </a:spcAft>
              <a:buSzPts val="2800"/>
              <a:buNone/>
              <a:defRPr>
                <a:latin typeface="Ubuntu Condensed"/>
                <a:ea typeface="Ubuntu Condensed"/>
                <a:cs typeface="Ubuntu Condensed"/>
                <a:sym typeface="Ubuntu Condensed"/>
              </a:defRPr>
            </a:lvl8pPr>
            <a:lvl9pPr lvl="8" rtl="0">
              <a:spcBef>
                <a:spcPts val="0"/>
              </a:spcBef>
              <a:spcAft>
                <a:spcPts val="0"/>
              </a:spcAft>
              <a:buSzPts val="2800"/>
              <a:buNone/>
              <a:defRPr>
                <a:latin typeface="Ubuntu Condensed"/>
                <a:ea typeface="Ubuntu Condensed"/>
                <a:cs typeface="Ubuntu Condensed"/>
                <a:sym typeface="Ubuntu Condensed"/>
              </a:defRPr>
            </a:lvl9pPr>
          </a:lstStyle>
          <a:p>
            <a:endParaRPr/>
          </a:p>
        </p:txBody>
      </p:sp>
      <p:sp>
        <p:nvSpPr>
          <p:cNvPr id="56" name="Google Shape;56;p8"/>
          <p:cNvSpPr txBox="1">
            <a:spLocks noGrp="1"/>
          </p:cNvSpPr>
          <p:nvPr>
            <p:ph type="subTitle" idx="1"/>
          </p:nvPr>
        </p:nvSpPr>
        <p:spPr>
          <a:xfrm>
            <a:off x="4579975" y="1824150"/>
            <a:ext cx="3852000" cy="1077300"/>
          </a:xfrm>
          <a:prstGeom prst="rect">
            <a:avLst/>
          </a:prstGeom>
        </p:spPr>
        <p:txBody>
          <a:bodyPr spcFirstLastPara="1" wrap="square" lIns="91425" tIns="91425" rIns="91425" bIns="91425" anchor="ctr" anchorCtr="0">
            <a:noAutofit/>
          </a:bodyPr>
          <a:lstStyle>
            <a:lvl1pPr marL="0" marR="0" lvl="0" indent="-292100" algn="l" rtl="0">
              <a:lnSpc>
                <a:spcPct val="100000"/>
              </a:lnSpc>
              <a:spcBef>
                <a:spcPts val="0"/>
              </a:spcBef>
              <a:spcAft>
                <a:spcPts val="0"/>
              </a:spcAft>
              <a:buSzPts val="46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57" name="Google Shape;57;p8"/>
          <p:cNvSpPr/>
          <p:nvPr/>
        </p:nvSpPr>
        <p:spPr>
          <a:xfrm>
            <a:off x="-141550" y="4721040"/>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4755138" y="4286637"/>
            <a:ext cx="3388323" cy="3283988"/>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3168163" y="-2585248"/>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7680113" y="-2244960"/>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7794413" y="-568064"/>
            <a:ext cx="792471" cy="792471"/>
          </a:xfrm>
          <a:custGeom>
            <a:avLst/>
            <a:gdLst/>
            <a:ahLst/>
            <a:cxnLst/>
            <a:rect l="l" t="t" r="r" b="b"/>
            <a:pathLst>
              <a:path w="205703" h="205703" extrusionOk="0">
                <a:moveTo>
                  <a:pt x="102851" y="0"/>
                </a:moveTo>
                <a:cubicBezTo>
                  <a:pt x="46024" y="0"/>
                  <a:pt x="0" y="46024"/>
                  <a:pt x="0" y="102851"/>
                </a:cubicBezTo>
                <a:cubicBezTo>
                  <a:pt x="0" y="159678"/>
                  <a:pt x="46024" y="205702"/>
                  <a:pt x="102851" y="205702"/>
                </a:cubicBezTo>
                <a:cubicBezTo>
                  <a:pt x="159678" y="205702"/>
                  <a:pt x="205702" y="159678"/>
                  <a:pt x="205702" y="102851"/>
                </a:cubicBezTo>
                <a:cubicBezTo>
                  <a:pt x="205702" y="46024"/>
                  <a:pt x="159678" y="0"/>
                  <a:pt x="102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1190725" y="4429490"/>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4623063" y="-2746610"/>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4 Columns">
  <p:cSld name="CUSTOM_1">
    <p:spTree>
      <p:nvGrpSpPr>
        <p:cNvPr id="1" name="Shape 92"/>
        <p:cNvGrpSpPr/>
        <p:nvPr/>
      </p:nvGrpSpPr>
      <p:grpSpPr>
        <a:xfrm>
          <a:off x="0" y="0"/>
          <a:ext cx="0" cy="0"/>
          <a:chOff x="0" y="0"/>
          <a:chExt cx="0" cy="0"/>
        </a:xfrm>
      </p:grpSpPr>
      <p:sp>
        <p:nvSpPr>
          <p:cNvPr id="93" name="Google Shape;93;p13"/>
          <p:cNvSpPr txBox="1">
            <a:spLocks noGrp="1"/>
          </p:cNvSpPr>
          <p:nvPr>
            <p:ph type="subTitle" idx="1"/>
          </p:nvPr>
        </p:nvSpPr>
        <p:spPr>
          <a:xfrm>
            <a:off x="720000" y="2125838"/>
            <a:ext cx="1648200" cy="200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uli"/>
              <a:buNone/>
              <a:defRPr sz="2000">
                <a:latin typeface="Muli"/>
                <a:ea typeface="Muli"/>
                <a:cs typeface="Muli"/>
                <a:sym typeface="Muli"/>
              </a:defRPr>
            </a:lvl1pPr>
            <a:lvl2pPr lvl="1" rtl="0">
              <a:spcBef>
                <a:spcPts val="0"/>
              </a:spcBef>
              <a:spcAft>
                <a:spcPts val="0"/>
              </a:spcAft>
              <a:buSzPts val="2000"/>
              <a:buFont typeface="Muli"/>
              <a:buNone/>
              <a:defRPr sz="2000">
                <a:latin typeface="Muli"/>
                <a:ea typeface="Muli"/>
                <a:cs typeface="Muli"/>
                <a:sym typeface="Muli"/>
              </a:defRPr>
            </a:lvl2pPr>
            <a:lvl3pPr lvl="2" rtl="0">
              <a:spcBef>
                <a:spcPts val="1600"/>
              </a:spcBef>
              <a:spcAft>
                <a:spcPts val="0"/>
              </a:spcAft>
              <a:buSzPts val="2000"/>
              <a:buFont typeface="Muli"/>
              <a:buNone/>
              <a:defRPr sz="2000">
                <a:latin typeface="Muli"/>
                <a:ea typeface="Muli"/>
                <a:cs typeface="Muli"/>
                <a:sym typeface="Muli"/>
              </a:defRPr>
            </a:lvl3pPr>
            <a:lvl4pPr lvl="3" rtl="0">
              <a:spcBef>
                <a:spcPts val="1600"/>
              </a:spcBef>
              <a:spcAft>
                <a:spcPts val="0"/>
              </a:spcAft>
              <a:buSzPts val="2000"/>
              <a:buFont typeface="Muli"/>
              <a:buNone/>
              <a:defRPr sz="2000">
                <a:latin typeface="Muli"/>
                <a:ea typeface="Muli"/>
                <a:cs typeface="Muli"/>
                <a:sym typeface="Muli"/>
              </a:defRPr>
            </a:lvl4pPr>
            <a:lvl5pPr lvl="4" rtl="0">
              <a:spcBef>
                <a:spcPts val="1600"/>
              </a:spcBef>
              <a:spcAft>
                <a:spcPts val="0"/>
              </a:spcAft>
              <a:buSzPts val="2000"/>
              <a:buFont typeface="Muli"/>
              <a:buNone/>
              <a:defRPr sz="2000">
                <a:latin typeface="Muli"/>
                <a:ea typeface="Muli"/>
                <a:cs typeface="Muli"/>
                <a:sym typeface="Muli"/>
              </a:defRPr>
            </a:lvl5pPr>
            <a:lvl6pPr lvl="5" rtl="0">
              <a:spcBef>
                <a:spcPts val="1600"/>
              </a:spcBef>
              <a:spcAft>
                <a:spcPts val="0"/>
              </a:spcAft>
              <a:buSzPts val="2000"/>
              <a:buFont typeface="Muli"/>
              <a:buNone/>
              <a:defRPr sz="2000">
                <a:latin typeface="Muli"/>
                <a:ea typeface="Muli"/>
                <a:cs typeface="Muli"/>
                <a:sym typeface="Muli"/>
              </a:defRPr>
            </a:lvl6pPr>
            <a:lvl7pPr lvl="6" rtl="0">
              <a:spcBef>
                <a:spcPts val="1600"/>
              </a:spcBef>
              <a:spcAft>
                <a:spcPts val="0"/>
              </a:spcAft>
              <a:buSzPts val="2000"/>
              <a:buFont typeface="Muli"/>
              <a:buNone/>
              <a:defRPr sz="2000">
                <a:latin typeface="Muli"/>
                <a:ea typeface="Muli"/>
                <a:cs typeface="Muli"/>
                <a:sym typeface="Muli"/>
              </a:defRPr>
            </a:lvl7pPr>
            <a:lvl8pPr lvl="7" rtl="0">
              <a:spcBef>
                <a:spcPts val="1600"/>
              </a:spcBef>
              <a:spcAft>
                <a:spcPts val="0"/>
              </a:spcAft>
              <a:buSzPts val="2000"/>
              <a:buFont typeface="Muli"/>
              <a:buNone/>
              <a:defRPr sz="2000">
                <a:latin typeface="Muli"/>
                <a:ea typeface="Muli"/>
                <a:cs typeface="Muli"/>
                <a:sym typeface="Muli"/>
              </a:defRPr>
            </a:lvl8pPr>
            <a:lvl9pPr lvl="8" rtl="0">
              <a:spcBef>
                <a:spcPts val="1600"/>
              </a:spcBef>
              <a:spcAft>
                <a:spcPts val="1600"/>
              </a:spcAft>
              <a:buSzPts val="2000"/>
              <a:buFont typeface="Muli"/>
              <a:buNone/>
              <a:defRPr sz="2000">
                <a:latin typeface="Muli"/>
                <a:ea typeface="Muli"/>
                <a:cs typeface="Muli"/>
                <a:sym typeface="Muli"/>
              </a:defRPr>
            </a:lvl9pPr>
          </a:lstStyle>
          <a:p>
            <a:endParaRPr/>
          </a:p>
        </p:txBody>
      </p:sp>
      <p:sp>
        <p:nvSpPr>
          <p:cNvPr id="94" name="Google Shape;94;p13"/>
          <p:cNvSpPr txBox="1">
            <a:spLocks noGrp="1"/>
          </p:cNvSpPr>
          <p:nvPr>
            <p:ph type="subTitle" idx="2"/>
          </p:nvPr>
        </p:nvSpPr>
        <p:spPr>
          <a:xfrm>
            <a:off x="720000" y="3022188"/>
            <a:ext cx="1561800" cy="96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5" name="Google Shape;95;p13"/>
          <p:cNvSpPr txBox="1">
            <a:spLocks noGrp="1"/>
          </p:cNvSpPr>
          <p:nvPr>
            <p:ph type="subTitle" idx="3"/>
          </p:nvPr>
        </p:nvSpPr>
        <p:spPr>
          <a:xfrm>
            <a:off x="2741050" y="2125838"/>
            <a:ext cx="1648800" cy="201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uli"/>
              <a:buNone/>
              <a:defRPr sz="2000">
                <a:latin typeface="Muli"/>
                <a:ea typeface="Muli"/>
                <a:cs typeface="Muli"/>
                <a:sym typeface="Muli"/>
              </a:defRPr>
            </a:lvl1pPr>
            <a:lvl2pPr lvl="1" rtl="0">
              <a:spcBef>
                <a:spcPts val="0"/>
              </a:spcBef>
              <a:spcAft>
                <a:spcPts val="0"/>
              </a:spcAft>
              <a:buSzPts val="2000"/>
              <a:buFont typeface="Muli"/>
              <a:buNone/>
              <a:defRPr sz="2000">
                <a:latin typeface="Muli"/>
                <a:ea typeface="Muli"/>
                <a:cs typeface="Muli"/>
                <a:sym typeface="Muli"/>
              </a:defRPr>
            </a:lvl2pPr>
            <a:lvl3pPr lvl="2" rtl="0">
              <a:spcBef>
                <a:spcPts val="1600"/>
              </a:spcBef>
              <a:spcAft>
                <a:spcPts val="0"/>
              </a:spcAft>
              <a:buSzPts val="2000"/>
              <a:buFont typeface="Muli"/>
              <a:buNone/>
              <a:defRPr sz="2000">
                <a:latin typeface="Muli"/>
                <a:ea typeface="Muli"/>
                <a:cs typeface="Muli"/>
                <a:sym typeface="Muli"/>
              </a:defRPr>
            </a:lvl3pPr>
            <a:lvl4pPr lvl="3" rtl="0">
              <a:spcBef>
                <a:spcPts val="1600"/>
              </a:spcBef>
              <a:spcAft>
                <a:spcPts val="0"/>
              </a:spcAft>
              <a:buSzPts val="2000"/>
              <a:buFont typeface="Muli"/>
              <a:buNone/>
              <a:defRPr sz="2000">
                <a:latin typeface="Muli"/>
                <a:ea typeface="Muli"/>
                <a:cs typeface="Muli"/>
                <a:sym typeface="Muli"/>
              </a:defRPr>
            </a:lvl4pPr>
            <a:lvl5pPr lvl="4" rtl="0">
              <a:spcBef>
                <a:spcPts val="1600"/>
              </a:spcBef>
              <a:spcAft>
                <a:spcPts val="0"/>
              </a:spcAft>
              <a:buSzPts val="2000"/>
              <a:buFont typeface="Muli"/>
              <a:buNone/>
              <a:defRPr sz="2000">
                <a:latin typeface="Muli"/>
                <a:ea typeface="Muli"/>
                <a:cs typeface="Muli"/>
                <a:sym typeface="Muli"/>
              </a:defRPr>
            </a:lvl5pPr>
            <a:lvl6pPr lvl="5" rtl="0">
              <a:spcBef>
                <a:spcPts val="1600"/>
              </a:spcBef>
              <a:spcAft>
                <a:spcPts val="0"/>
              </a:spcAft>
              <a:buSzPts val="2000"/>
              <a:buFont typeface="Muli"/>
              <a:buNone/>
              <a:defRPr sz="2000">
                <a:latin typeface="Muli"/>
                <a:ea typeface="Muli"/>
                <a:cs typeface="Muli"/>
                <a:sym typeface="Muli"/>
              </a:defRPr>
            </a:lvl6pPr>
            <a:lvl7pPr lvl="6" rtl="0">
              <a:spcBef>
                <a:spcPts val="1600"/>
              </a:spcBef>
              <a:spcAft>
                <a:spcPts val="0"/>
              </a:spcAft>
              <a:buSzPts val="2000"/>
              <a:buFont typeface="Muli"/>
              <a:buNone/>
              <a:defRPr sz="2000">
                <a:latin typeface="Muli"/>
                <a:ea typeface="Muli"/>
                <a:cs typeface="Muli"/>
                <a:sym typeface="Muli"/>
              </a:defRPr>
            </a:lvl7pPr>
            <a:lvl8pPr lvl="7" rtl="0">
              <a:spcBef>
                <a:spcPts val="1600"/>
              </a:spcBef>
              <a:spcAft>
                <a:spcPts val="0"/>
              </a:spcAft>
              <a:buSzPts val="2000"/>
              <a:buFont typeface="Muli"/>
              <a:buNone/>
              <a:defRPr sz="2000">
                <a:latin typeface="Muli"/>
                <a:ea typeface="Muli"/>
                <a:cs typeface="Muli"/>
                <a:sym typeface="Muli"/>
              </a:defRPr>
            </a:lvl8pPr>
            <a:lvl9pPr lvl="8" rtl="0">
              <a:spcBef>
                <a:spcPts val="1600"/>
              </a:spcBef>
              <a:spcAft>
                <a:spcPts val="1600"/>
              </a:spcAft>
              <a:buSzPts val="2000"/>
              <a:buFont typeface="Muli"/>
              <a:buNone/>
              <a:defRPr sz="2000">
                <a:latin typeface="Muli"/>
                <a:ea typeface="Muli"/>
                <a:cs typeface="Muli"/>
                <a:sym typeface="Muli"/>
              </a:defRPr>
            </a:lvl9pPr>
          </a:lstStyle>
          <a:p>
            <a:endParaRPr/>
          </a:p>
        </p:txBody>
      </p:sp>
      <p:sp>
        <p:nvSpPr>
          <p:cNvPr id="96" name="Google Shape;96;p13"/>
          <p:cNvSpPr txBox="1">
            <a:spLocks noGrp="1"/>
          </p:cNvSpPr>
          <p:nvPr>
            <p:ph type="subTitle" idx="4"/>
          </p:nvPr>
        </p:nvSpPr>
        <p:spPr>
          <a:xfrm>
            <a:off x="2741450" y="3022188"/>
            <a:ext cx="1561800" cy="96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7" name="Google Shape;97;p13"/>
          <p:cNvSpPr txBox="1">
            <a:spLocks noGrp="1"/>
          </p:cNvSpPr>
          <p:nvPr>
            <p:ph type="subTitle" idx="5"/>
          </p:nvPr>
        </p:nvSpPr>
        <p:spPr>
          <a:xfrm>
            <a:off x="6784350" y="2125838"/>
            <a:ext cx="1648200" cy="201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uli"/>
              <a:buNone/>
              <a:defRPr sz="2000">
                <a:latin typeface="Muli"/>
                <a:ea typeface="Muli"/>
                <a:cs typeface="Muli"/>
                <a:sym typeface="Muli"/>
              </a:defRPr>
            </a:lvl1pPr>
            <a:lvl2pPr lvl="1" rtl="0">
              <a:spcBef>
                <a:spcPts val="0"/>
              </a:spcBef>
              <a:spcAft>
                <a:spcPts val="0"/>
              </a:spcAft>
              <a:buSzPts val="2000"/>
              <a:buFont typeface="Muli"/>
              <a:buNone/>
              <a:defRPr sz="2000">
                <a:latin typeface="Muli"/>
                <a:ea typeface="Muli"/>
                <a:cs typeface="Muli"/>
                <a:sym typeface="Muli"/>
              </a:defRPr>
            </a:lvl2pPr>
            <a:lvl3pPr lvl="2" rtl="0">
              <a:spcBef>
                <a:spcPts val="1600"/>
              </a:spcBef>
              <a:spcAft>
                <a:spcPts val="0"/>
              </a:spcAft>
              <a:buSzPts val="2000"/>
              <a:buFont typeface="Muli"/>
              <a:buNone/>
              <a:defRPr sz="2000">
                <a:latin typeface="Muli"/>
                <a:ea typeface="Muli"/>
                <a:cs typeface="Muli"/>
                <a:sym typeface="Muli"/>
              </a:defRPr>
            </a:lvl3pPr>
            <a:lvl4pPr lvl="3" rtl="0">
              <a:spcBef>
                <a:spcPts val="1600"/>
              </a:spcBef>
              <a:spcAft>
                <a:spcPts val="0"/>
              </a:spcAft>
              <a:buSzPts val="2000"/>
              <a:buFont typeface="Muli"/>
              <a:buNone/>
              <a:defRPr sz="2000">
                <a:latin typeface="Muli"/>
                <a:ea typeface="Muli"/>
                <a:cs typeface="Muli"/>
                <a:sym typeface="Muli"/>
              </a:defRPr>
            </a:lvl4pPr>
            <a:lvl5pPr lvl="4" rtl="0">
              <a:spcBef>
                <a:spcPts val="1600"/>
              </a:spcBef>
              <a:spcAft>
                <a:spcPts val="0"/>
              </a:spcAft>
              <a:buSzPts val="2000"/>
              <a:buFont typeface="Muli"/>
              <a:buNone/>
              <a:defRPr sz="2000">
                <a:latin typeface="Muli"/>
                <a:ea typeface="Muli"/>
                <a:cs typeface="Muli"/>
                <a:sym typeface="Muli"/>
              </a:defRPr>
            </a:lvl5pPr>
            <a:lvl6pPr lvl="5" rtl="0">
              <a:spcBef>
                <a:spcPts val="1600"/>
              </a:spcBef>
              <a:spcAft>
                <a:spcPts val="0"/>
              </a:spcAft>
              <a:buSzPts val="2000"/>
              <a:buFont typeface="Muli"/>
              <a:buNone/>
              <a:defRPr sz="2000">
                <a:latin typeface="Muli"/>
                <a:ea typeface="Muli"/>
                <a:cs typeface="Muli"/>
                <a:sym typeface="Muli"/>
              </a:defRPr>
            </a:lvl6pPr>
            <a:lvl7pPr lvl="6" rtl="0">
              <a:spcBef>
                <a:spcPts val="1600"/>
              </a:spcBef>
              <a:spcAft>
                <a:spcPts val="0"/>
              </a:spcAft>
              <a:buSzPts val="2000"/>
              <a:buFont typeface="Muli"/>
              <a:buNone/>
              <a:defRPr sz="2000">
                <a:latin typeface="Muli"/>
                <a:ea typeface="Muli"/>
                <a:cs typeface="Muli"/>
                <a:sym typeface="Muli"/>
              </a:defRPr>
            </a:lvl7pPr>
            <a:lvl8pPr lvl="7" rtl="0">
              <a:spcBef>
                <a:spcPts val="1600"/>
              </a:spcBef>
              <a:spcAft>
                <a:spcPts val="0"/>
              </a:spcAft>
              <a:buSzPts val="2000"/>
              <a:buFont typeface="Muli"/>
              <a:buNone/>
              <a:defRPr sz="2000">
                <a:latin typeface="Muli"/>
                <a:ea typeface="Muli"/>
                <a:cs typeface="Muli"/>
                <a:sym typeface="Muli"/>
              </a:defRPr>
            </a:lvl8pPr>
            <a:lvl9pPr lvl="8" rtl="0">
              <a:spcBef>
                <a:spcPts val="1600"/>
              </a:spcBef>
              <a:spcAft>
                <a:spcPts val="1600"/>
              </a:spcAft>
              <a:buSzPts val="2000"/>
              <a:buFont typeface="Muli"/>
              <a:buNone/>
              <a:defRPr sz="2000">
                <a:latin typeface="Muli"/>
                <a:ea typeface="Muli"/>
                <a:cs typeface="Muli"/>
                <a:sym typeface="Muli"/>
              </a:defRPr>
            </a:lvl9pPr>
          </a:lstStyle>
          <a:p>
            <a:endParaRPr/>
          </a:p>
        </p:txBody>
      </p:sp>
      <p:sp>
        <p:nvSpPr>
          <p:cNvPr id="98" name="Google Shape;98;p13"/>
          <p:cNvSpPr txBox="1">
            <a:spLocks noGrp="1"/>
          </p:cNvSpPr>
          <p:nvPr>
            <p:ph type="subTitle" idx="6"/>
          </p:nvPr>
        </p:nvSpPr>
        <p:spPr>
          <a:xfrm>
            <a:off x="6784350" y="3022188"/>
            <a:ext cx="1561800" cy="96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3"/>
          <p:cNvSpPr txBox="1">
            <a:spLocks noGrp="1"/>
          </p:cNvSpPr>
          <p:nvPr>
            <p:ph type="subTitle" idx="7"/>
          </p:nvPr>
        </p:nvSpPr>
        <p:spPr>
          <a:xfrm>
            <a:off x="4762700" y="2125838"/>
            <a:ext cx="1648800" cy="162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uli"/>
              <a:buNone/>
              <a:defRPr sz="2000">
                <a:latin typeface="Muli"/>
                <a:ea typeface="Muli"/>
                <a:cs typeface="Muli"/>
                <a:sym typeface="Muli"/>
              </a:defRPr>
            </a:lvl1pPr>
            <a:lvl2pPr lvl="1" rtl="0">
              <a:spcBef>
                <a:spcPts val="0"/>
              </a:spcBef>
              <a:spcAft>
                <a:spcPts val="0"/>
              </a:spcAft>
              <a:buSzPts val="2000"/>
              <a:buFont typeface="Muli"/>
              <a:buNone/>
              <a:defRPr sz="2000">
                <a:latin typeface="Muli"/>
                <a:ea typeface="Muli"/>
                <a:cs typeface="Muli"/>
                <a:sym typeface="Muli"/>
              </a:defRPr>
            </a:lvl2pPr>
            <a:lvl3pPr lvl="2" rtl="0">
              <a:spcBef>
                <a:spcPts val="1600"/>
              </a:spcBef>
              <a:spcAft>
                <a:spcPts val="0"/>
              </a:spcAft>
              <a:buSzPts val="2000"/>
              <a:buFont typeface="Muli"/>
              <a:buNone/>
              <a:defRPr sz="2000">
                <a:latin typeface="Muli"/>
                <a:ea typeface="Muli"/>
                <a:cs typeface="Muli"/>
                <a:sym typeface="Muli"/>
              </a:defRPr>
            </a:lvl3pPr>
            <a:lvl4pPr lvl="3" rtl="0">
              <a:spcBef>
                <a:spcPts val="1600"/>
              </a:spcBef>
              <a:spcAft>
                <a:spcPts val="0"/>
              </a:spcAft>
              <a:buSzPts val="2000"/>
              <a:buFont typeface="Muli"/>
              <a:buNone/>
              <a:defRPr sz="2000">
                <a:latin typeface="Muli"/>
                <a:ea typeface="Muli"/>
                <a:cs typeface="Muli"/>
                <a:sym typeface="Muli"/>
              </a:defRPr>
            </a:lvl4pPr>
            <a:lvl5pPr lvl="4" rtl="0">
              <a:spcBef>
                <a:spcPts val="1600"/>
              </a:spcBef>
              <a:spcAft>
                <a:spcPts val="0"/>
              </a:spcAft>
              <a:buSzPts val="2000"/>
              <a:buFont typeface="Muli"/>
              <a:buNone/>
              <a:defRPr sz="2000">
                <a:latin typeface="Muli"/>
                <a:ea typeface="Muli"/>
                <a:cs typeface="Muli"/>
                <a:sym typeface="Muli"/>
              </a:defRPr>
            </a:lvl5pPr>
            <a:lvl6pPr lvl="5" rtl="0">
              <a:spcBef>
                <a:spcPts val="1600"/>
              </a:spcBef>
              <a:spcAft>
                <a:spcPts val="0"/>
              </a:spcAft>
              <a:buSzPts val="2000"/>
              <a:buFont typeface="Muli"/>
              <a:buNone/>
              <a:defRPr sz="2000">
                <a:latin typeface="Muli"/>
                <a:ea typeface="Muli"/>
                <a:cs typeface="Muli"/>
                <a:sym typeface="Muli"/>
              </a:defRPr>
            </a:lvl6pPr>
            <a:lvl7pPr lvl="6" rtl="0">
              <a:spcBef>
                <a:spcPts val="1600"/>
              </a:spcBef>
              <a:spcAft>
                <a:spcPts val="0"/>
              </a:spcAft>
              <a:buSzPts val="2000"/>
              <a:buFont typeface="Muli"/>
              <a:buNone/>
              <a:defRPr sz="2000">
                <a:latin typeface="Muli"/>
                <a:ea typeface="Muli"/>
                <a:cs typeface="Muli"/>
                <a:sym typeface="Muli"/>
              </a:defRPr>
            </a:lvl7pPr>
            <a:lvl8pPr lvl="7" rtl="0">
              <a:spcBef>
                <a:spcPts val="1600"/>
              </a:spcBef>
              <a:spcAft>
                <a:spcPts val="0"/>
              </a:spcAft>
              <a:buSzPts val="2000"/>
              <a:buFont typeface="Muli"/>
              <a:buNone/>
              <a:defRPr sz="2000">
                <a:latin typeface="Muli"/>
                <a:ea typeface="Muli"/>
                <a:cs typeface="Muli"/>
                <a:sym typeface="Muli"/>
              </a:defRPr>
            </a:lvl8pPr>
            <a:lvl9pPr lvl="8" rtl="0">
              <a:spcBef>
                <a:spcPts val="1600"/>
              </a:spcBef>
              <a:spcAft>
                <a:spcPts val="1600"/>
              </a:spcAft>
              <a:buSzPts val="2000"/>
              <a:buFont typeface="Muli"/>
              <a:buNone/>
              <a:defRPr sz="2000">
                <a:latin typeface="Muli"/>
                <a:ea typeface="Muli"/>
                <a:cs typeface="Muli"/>
                <a:sym typeface="Muli"/>
              </a:defRPr>
            </a:lvl9pPr>
          </a:lstStyle>
          <a:p>
            <a:endParaRPr/>
          </a:p>
        </p:txBody>
      </p:sp>
      <p:sp>
        <p:nvSpPr>
          <p:cNvPr id="100" name="Google Shape;100;p13"/>
          <p:cNvSpPr txBox="1">
            <a:spLocks noGrp="1"/>
          </p:cNvSpPr>
          <p:nvPr>
            <p:ph type="subTitle" idx="8"/>
          </p:nvPr>
        </p:nvSpPr>
        <p:spPr>
          <a:xfrm>
            <a:off x="4762900" y="3022188"/>
            <a:ext cx="1561800" cy="96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1" name="Google Shape;101;p13"/>
          <p:cNvSpPr txBox="1">
            <a:spLocks noGrp="1"/>
          </p:cNvSpPr>
          <p:nvPr>
            <p:ph type="title"/>
          </p:nvPr>
        </p:nvSpPr>
        <p:spPr>
          <a:xfrm>
            <a:off x="720000" y="352975"/>
            <a:ext cx="241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2"/>
                </a:solidFill>
              </a:defRPr>
            </a:lvl1pPr>
            <a:lvl2pPr lvl="1" rtl="0">
              <a:spcBef>
                <a:spcPts val="0"/>
              </a:spcBef>
              <a:spcAft>
                <a:spcPts val="0"/>
              </a:spcAft>
              <a:buSzPts val="2800"/>
              <a:buFont typeface="Muli"/>
              <a:buNone/>
              <a:defRPr>
                <a:latin typeface="Muli"/>
                <a:ea typeface="Muli"/>
                <a:cs typeface="Muli"/>
                <a:sym typeface="Muli"/>
              </a:defRPr>
            </a:lvl2pPr>
            <a:lvl3pPr lvl="2" rtl="0">
              <a:spcBef>
                <a:spcPts val="0"/>
              </a:spcBef>
              <a:spcAft>
                <a:spcPts val="0"/>
              </a:spcAft>
              <a:buSzPts val="2800"/>
              <a:buFont typeface="Muli"/>
              <a:buNone/>
              <a:defRPr>
                <a:latin typeface="Muli"/>
                <a:ea typeface="Muli"/>
                <a:cs typeface="Muli"/>
                <a:sym typeface="Muli"/>
              </a:defRPr>
            </a:lvl3pPr>
            <a:lvl4pPr lvl="3" rtl="0">
              <a:spcBef>
                <a:spcPts val="0"/>
              </a:spcBef>
              <a:spcAft>
                <a:spcPts val="0"/>
              </a:spcAft>
              <a:buSzPts val="2800"/>
              <a:buFont typeface="Muli"/>
              <a:buNone/>
              <a:defRPr>
                <a:latin typeface="Muli"/>
                <a:ea typeface="Muli"/>
                <a:cs typeface="Muli"/>
                <a:sym typeface="Muli"/>
              </a:defRPr>
            </a:lvl4pPr>
            <a:lvl5pPr lvl="4" rtl="0">
              <a:spcBef>
                <a:spcPts val="0"/>
              </a:spcBef>
              <a:spcAft>
                <a:spcPts val="0"/>
              </a:spcAft>
              <a:buSzPts val="2800"/>
              <a:buFont typeface="Muli"/>
              <a:buNone/>
              <a:defRPr>
                <a:latin typeface="Muli"/>
                <a:ea typeface="Muli"/>
                <a:cs typeface="Muli"/>
                <a:sym typeface="Muli"/>
              </a:defRPr>
            </a:lvl5pPr>
            <a:lvl6pPr lvl="5" rtl="0">
              <a:spcBef>
                <a:spcPts val="0"/>
              </a:spcBef>
              <a:spcAft>
                <a:spcPts val="0"/>
              </a:spcAft>
              <a:buSzPts val="2800"/>
              <a:buFont typeface="Muli"/>
              <a:buNone/>
              <a:defRPr>
                <a:latin typeface="Muli"/>
                <a:ea typeface="Muli"/>
                <a:cs typeface="Muli"/>
                <a:sym typeface="Muli"/>
              </a:defRPr>
            </a:lvl6pPr>
            <a:lvl7pPr lvl="6" rtl="0">
              <a:spcBef>
                <a:spcPts val="0"/>
              </a:spcBef>
              <a:spcAft>
                <a:spcPts val="0"/>
              </a:spcAft>
              <a:buSzPts val="2800"/>
              <a:buFont typeface="Muli"/>
              <a:buNone/>
              <a:defRPr>
                <a:latin typeface="Muli"/>
                <a:ea typeface="Muli"/>
                <a:cs typeface="Muli"/>
                <a:sym typeface="Muli"/>
              </a:defRPr>
            </a:lvl7pPr>
            <a:lvl8pPr lvl="7" rtl="0">
              <a:spcBef>
                <a:spcPts val="0"/>
              </a:spcBef>
              <a:spcAft>
                <a:spcPts val="0"/>
              </a:spcAft>
              <a:buSzPts val="2800"/>
              <a:buFont typeface="Muli"/>
              <a:buNone/>
              <a:defRPr>
                <a:latin typeface="Muli"/>
                <a:ea typeface="Muli"/>
                <a:cs typeface="Muli"/>
                <a:sym typeface="Muli"/>
              </a:defRPr>
            </a:lvl8pPr>
            <a:lvl9pPr lvl="8" rtl="0">
              <a:spcBef>
                <a:spcPts val="0"/>
              </a:spcBef>
              <a:spcAft>
                <a:spcPts val="0"/>
              </a:spcAft>
              <a:buSzPts val="2800"/>
              <a:buFont typeface="Muli"/>
              <a:buNone/>
              <a:defRPr>
                <a:latin typeface="Muli"/>
                <a:ea typeface="Muli"/>
                <a:cs typeface="Muli"/>
                <a:sym typeface="Muli"/>
              </a:defRPr>
            </a:lvl9pPr>
          </a:lstStyle>
          <a:p>
            <a:endParaRPr/>
          </a:p>
        </p:txBody>
      </p:sp>
      <p:sp>
        <p:nvSpPr>
          <p:cNvPr id="102" name="Google Shape;102;p13"/>
          <p:cNvSpPr/>
          <p:nvPr/>
        </p:nvSpPr>
        <p:spPr>
          <a:xfrm>
            <a:off x="-1418375" y="4607027"/>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77800" y="4251527"/>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4150313" y="-2729098"/>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682225" y="-1651335"/>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7238213" y="-1854285"/>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269788" y="454349"/>
            <a:ext cx="792471" cy="792471"/>
          </a:xfrm>
          <a:custGeom>
            <a:avLst/>
            <a:gdLst/>
            <a:ahLst/>
            <a:cxnLst/>
            <a:rect l="l" t="t" r="r" b="b"/>
            <a:pathLst>
              <a:path w="205703" h="205703" extrusionOk="0">
                <a:moveTo>
                  <a:pt x="102851" y="0"/>
                </a:moveTo>
                <a:cubicBezTo>
                  <a:pt x="46024" y="0"/>
                  <a:pt x="0" y="46024"/>
                  <a:pt x="0" y="102851"/>
                </a:cubicBezTo>
                <a:cubicBezTo>
                  <a:pt x="0" y="159678"/>
                  <a:pt x="46024" y="205702"/>
                  <a:pt x="102851" y="205702"/>
                </a:cubicBezTo>
                <a:cubicBezTo>
                  <a:pt x="159678" y="205702"/>
                  <a:pt x="205702" y="159678"/>
                  <a:pt x="205702" y="102851"/>
                </a:cubicBezTo>
                <a:cubicBezTo>
                  <a:pt x="205702" y="46024"/>
                  <a:pt x="159678" y="0"/>
                  <a:pt x="102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CUSTOM_2">
    <p:spTree>
      <p:nvGrpSpPr>
        <p:cNvPr id="1" name="Shape 108"/>
        <p:cNvGrpSpPr/>
        <p:nvPr/>
      </p:nvGrpSpPr>
      <p:grpSpPr>
        <a:xfrm>
          <a:off x="0" y="0"/>
          <a:ext cx="0" cy="0"/>
          <a:chOff x="0" y="0"/>
          <a:chExt cx="0" cy="0"/>
        </a:xfrm>
      </p:grpSpPr>
      <p:sp>
        <p:nvSpPr>
          <p:cNvPr id="109" name="Google Shape;109;p14"/>
          <p:cNvSpPr txBox="1">
            <a:spLocks noGrp="1"/>
          </p:cNvSpPr>
          <p:nvPr>
            <p:ph type="subTitle" idx="1"/>
          </p:nvPr>
        </p:nvSpPr>
        <p:spPr>
          <a:xfrm>
            <a:off x="3390292" y="2795494"/>
            <a:ext cx="2335800" cy="2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uli"/>
              <a:buNone/>
              <a:defRPr sz="2000">
                <a:latin typeface="Muli"/>
                <a:ea typeface="Muli"/>
                <a:cs typeface="Muli"/>
                <a:sym typeface="Muli"/>
              </a:defRPr>
            </a:lvl1pPr>
            <a:lvl2pPr lvl="1" rtl="0">
              <a:spcBef>
                <a:spcPts val="0"/>
              </a:spcBef>
              <a:spcAft>
                <a:spcPts val="0"/>
              </a:spcAft>
              <a:buSzPts val="2000"/>
              <a:buFont typeface="Muli"/>
              <a:buNone/>
              <a:defRPr sz="2000">
                <a:latin typeface="Muli"/>
                <a:ea typeface="Muli"/>
                <a:cs typeface="Muli"/>
                <a:sym typeface="Muli"/>
              </a:defRPr>
            </a:lvl2pPr>
            <a:lvl3pPr lvl="2" rtl="0">
              <a:spcBef>
                <a:spcPts val="1600"/>
              </a:spcBef>
              <a:spcAft>
                <a:spcPts val="0"/>
              </a:spcAft>
              <a:buSzPts val="2000"/>
              <a:buFont typeface="Muli"/>
              <a:buNone/>
              <a:defRPr sz="2000">
                <a:latin typeface="Muli"/>
                <a:ea typeface="Muli"/>
                <a:cs typeface="Muli"/>
                <a:sym typeface="Muli"/>
              </a:defRPr>
            </a:lvl3pPr>
            <a:lvl4pPr lvl="3" rtl="0">
              <a:spcBef>
                <a:spcPts val="1600"/>
              </a:spcBef>
              <a:spcAft>
                <a:spcPts val="0"/>
              </a:spcAft>
              <a:buSzPts val="2000"/>
              <a:buFont typeface="Muli"/>
              <a:buNone/>
              <a:defRPr sz="2000">
                <a:latin typeface="Muli"/>
                <a:ea typeface="Muli"/>
                <a:cs typeface="Muli"/>
                <a:sym typeface="Muli"/>
              </a:defRPr>
            </a:lvl4pPr>
            <a:lvl5pPr lvl="4" rtl="0">
              <a:spcBef>
                <a:spcPts val="1600"/>
              </a:spcBef>
              <a:spcAft>
                <a:spcPts val="0"/>
              </a:spcAft>
              <a:buSzPts val="2000"/>
              <a:buFont typeface="Muli"/>
              <a:buNone/>
              <a:defRPr sz="2000">
                <a:latin typeface="Muli"/>
                <a:ea typeface="Muli"/>
                <a:cs typeface="Muli"/>
                <a:sym typeface="Muli"/>
              </a:defRPr>
            </a:lvl5pPr>
            <a:lvl6pPr lvl="5" rtl="0">
              <a:spcBef>
                <a:spcPts val="1600"/>
              </a:spcBef>
              <a:spcAft>
                <a:spcPts val="0"/>
              </a:spcAft>
              <a:buSzPts val="2000"/>
              <a:buFont typeface="Muli"/>
              <a:buNone/>
              <a:defRPr sz="2000">
                <a:latin typeface="Muli"/>
                <a:ea typeface="Muli"/>
                <a:cs typeface="Muli"/>
                <a:sym typeface="Muli"/>
              </a:defRPr>
            </a:lvl6pPr>
            <a:lvl7pPr lvl="6" rtl="0">
              <a:spcBef>
                <a:spcPts val="1600"/>
              </a:spcBef>
              <a:spcAft>
                <a:spcPts val="0"/>
              </a:spcAft>
              <a:buSzPts val="2000"/>
              <a:buFont typeface="Muli"/>
              <a:buNone/>
              <a:defRPr sz="2000">
                <a:latin typeface="Muli"/>
                <a:ea typeface="Muli"/>
                <a:cs typeface="Muli"/>
                <a:sym typeface="Muli"/>
              </a:defRPr>
            </a:lvl7pPr>
            <a:lvl8pPr lvl="7" rtl="0">
              <a:spcBef>
                <a:spcPts val="1600"/>
              </a:spcBef>
              <a:spcAft>
                <a:spcPts val="0"/>
              </a:spcAft>
              <a:buSzPts val="2000"/>
              <a:buFont typeface="Muli"/>
              <a:buNone/>
              <a:defRPr sz="2000">
                <a:latin typeface="Muli"/>
                <a:ea typeface="Muli"/>
                <a:cs typeface="Muli"/>
                <a:sym typeface="Muli"/>
              </a:defRPr>
            </a:lvl8pPr>
            <a:lvl9pPr lvl="8" rtl="0">
              <a:spcBef>
                <a:spcPts val="1600"/>
              </a:spcBef>
              <a:spcAft>
                <a:spcPts val="1600"/>
              </a:spcAft>
              <a:buSzPts val="2000"/>
              <a:buFont typeface="Muli"/>
              <a:buNone/>
              <a:defRPr sz="2000">
                <a:latin typeface="Muli"/>
                <a:ea typeface="Muli"/>
                <a:cs typeface="Muli"/>
                <a:sym typeface="Muli"/>
              </a:defRPr>
            </a:lvl9pPr>
          </a:lstStyle>
          <a:p>
            <a:endParaRPr/>
          </a:p>
        </p:txBody>
      </p:sp>
      <p:sp>
        <p:nvSpPr>
          <p:cNvPr id="110" name="Google Shape;110;p14"/>
          <p:cNvSpPr txBox="1">
            <a:spLocks noGrp="1"/>
          </p:cNvSpPr>
          <p:nvPr>
            <p:ph type="subTitle" idx="2"/>
          </p:nvPr>
        </p:nvSpPr>
        <p:spPr>
          <a:xfrm>
            <a:off x="3589467" y="3278871"/>
            <a:ext cx="2078700" cy="11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14"/>
          <p:cNvSpPr txBox="1">
            <a:spLocks noGrp="1"/>
          </p:cNvSpPr>
          <p:nvPr>
            <p:ph type="subTitle" idx="3"/>
          </p:nvPr>
        </p:nvSpPr>
        <p:spPr>
          <a:xfrm>
            <a:off x="749217" y="2795494"/>
            <a:ext cx="2335800" cy="2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uli"/>
              <a:buNone/>
              <a:defRPr sz="2000">
                <a:latin typeface="Muli"/>
                <a:ea typeface="Muli"/>
                <a:cs typeface="Muli"/>
                <a:sym typeface="Muli"/>
              </a:defRPr>
            </a:lvl1pPr>
            <a:lvl2pPr lvl="1" rtl="0">
              <a:spcBef>
                <a:spcPts val="0"/>
              </a:spcBef>
              <a:spcAft>
                <a:spcPts val="0"/>
              </a:spcAft>
              <a:buSzPts val="2000"/>
              <a:buFont typeface="Muli"/>
              <a:buNone/>
              <a:defRPr sz="2000">
                <a:latin typeface="Muli"/>
                <a:ea typeface="Muli"/>
                <a:cs typeface="Muli"/>
                <a:sym typeface="Muli"/>
              </a:defRPr>
            </a:lvl2pPr>
            <a:lvl3pPr lvl="2" rtl="0">
              <a:spcBef>
                <a:spcPts val="1600"/>
              </a:spcBef>
              <a:spcAft>
                <a:spcPts val="0"/>
              </a:spcAft>
              <a:buSzPts val="2000"/>
              <a:buFont typeface="Muli"/>
              <a:buNone/>
              <a:defRPr sz="2000">
                <a:latin typeface="Muli"/>
                <a:ea typeface="Muli"/>
                <a:cs typeface="Muli"/>
                <a:sym typeface="Muli"/>
              </a:defRPr>
            </a:lvl3pPr>
            <a:lvl4pPr lvl="3" rtl="0">
              <a:spcBef>
                <a:spcPts val="1600"/>
              </a:spcBef>
              <a:spcAft>
                <a:spcPts val="0"/>
              </a:spcAft>
              <a:buSzPts val="2000"/>
              <a:buFont typeface="Muli"/>
              <a:buNone/>
              <a:defRPr sz="2000">
                <a:latin typeface="Muli"/>
                <a:ea typeface="Muli"/>
                <a:cs typeface="Muli"/>
                <a:sym typeface="Muli"/>
              </a:defRPr>
            </a:lvl4pPr>
            <a:lvl5pPr lvl="4" rtl="0">
              <a:spcBef>
                <a:spcPts val="1600"/>
              </a:spcBef>
              <a:spcAft>
                <a:spcPts val="0"/>
              </a:spcAft>
              <a:buSzPts val="2000"/>
              <a:buFont typeface="Muli"/>
              <a:buNone/>
              <a:defRPr sz="2000">
                <a:latin typeface="Muli"/>
                <a:ea typeface="Muli"/>
                <a:cs typeface="Muli"/>
                <a:sym typeface="Muli"/>
              </a:defRPr>
            </a:lvl5pPr>
            <a:lvl6pPr lvl="5" rtl="0">
              <a:spcBef>
                <a:spcPts val="1600"/>
              </a:spcBef>
              <a:spcAft>
                <a:spcPts val="0"/>
              </a:spcAft>
              <a:buSzPts val="2000"/>
              <a:buFont typeface="Muli"/>
              <a:buNone/>
              <a:defRPr sz="2000">
                <a:latin typeface="Muli"/>
                <a:ea typeface="Muli"/>
                <a:cs typeface="Muli"/>
                <a:sym typeface="Muli"/>
              </a:defRPr>
            </a:lvl6pPr>
            <a:lvl7pPr lvl="6" rtl="0">
              <a:spcBef>
                <a:spcPts val="1600"/>
              </a:spcBef>
              <a:spcAft>
                <a:spcPts val="0"/>
              </a:spcAft>
              <a:buSzPts val="2000"/>
              <a:buFont typeface="Muli"/>
              <a:buNone/>
              <a:defRPr sz="2000">
                <a:latin typeface="Muli"/>
                <a:ea typeface="Muli"/>
                <a:cs typeface="Muli"/>
                <a:sym typeface="Muli"/>
              </a:defRPr>
            </a:lvl7pPr>
            <a:lvl8pPr lvl="7" rtl="0">
              <a:spcBef>
                <a:spcPts val="1600"/>
              </a:spcBef>
              <a:spcAft>
                <a:spcPts val="0"/>
              </a:spcAft>
              <a:buSzPts val="2000"/>
              <a:buFont typeface="Muli"/>
              <a:buNone/>
              <a:defRPr sz="2000">
                <a:latin typeface="Muli"/>
                <a:ea typeface="Muli"/>
                <a:cs typeface="Muli"/>
                <a:sym typeface="Muli"/>
              </a:defRPr>
            </a:lvl8pPr>
            <a:lvl9pPr lvl="8" rtl="0">
              <a:spcBef>
                <a:spcPts val="1600"/>
              </a:spcBef>
              <a:spcAft>
                <a:spcPts val="1600"/>
              </a:spcAft>
              <a:buSzPts val="2000"/>
              <a:buFont typeface="Muli"/>
              <a:buNone/>
              <a:defRPr sz="2000">
                <a:latin typeface="Muli"/>
                <a:ea typeface="Muli"/>
                <a:cs typeface="Muli"/>
                <a:sym typeface="Muli"/>
              </a:defRPr>
            </a:lvl9pPr>
          </a:lstStyle>
          <a:p>
            <a:endParaRPr/>
          </a:p>
        </p:txBody>
      </p:sp>
      <p:sp>
        <p:nvSpPr>
          <p:cNvPr id="112" name="Google Shape;112;p14"/>
          <p:cNvSpPr txBox="1">
            <a:spLocks noGrp="1"/>
          </p:cNvSpPr>
          <p:nvPr>
            <p:ph type="subTitle" idx="4"/>
          </p:nvPr>
        </p:nvSpPr>
        <p:spPr>
          <a:xfrm>
            <a:off x="909400" y="3278871"/>
            <a:ext cx="2078700" cy="11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3" name="Google Shape;113;p14"/>
          <p:cNvSpPr txBox="1">
            <a:spLocks noGrp="1"/>
          </p:cNvSpPr>
          <p:nvPr>
            <p:ph type="subTitle" idx="5"/>
          </p:nvPr>
        </p:nvSpPr>
        <p:spPr>
          <a:xfrm>
            <a:off x="6074142" y="2795494"/>
            <a:ext cx="2335800" cy="2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uli"/>
              <a:buNone/>
              <a:defRPr sz="2000">
                <a:latin typeface="Muli"/>
                <a:ea typeface="Muli"/>
                <a:cs typeface="Muli"/>
                <a:sym typeface="Muli"/>
              </a:defRPr>
            </a:lvl1pPr>
            <a:lvl2pPr lvl="1" rtl="0">
              <a:spcBef>
                <a:spcPts val="0"/>
              </a:spcBef>
              <a:spcAft>
                <a:spcPts val="0"/>
              </a:spcAft>
              <a:buSzPts val="2000"/>
              <a:buFont typeface="Muli"/>
              <a:buNone/>
              <a:defRPr sz="2000">
                <a:latin typeface="Muli"/>
                <a:ea typeface="Muli"/>
                <a:cs typeface="Muli"/>
                <a:sym typeface="Muli"/>
              </a:defRPr>
            </a:lvl2pPr>
            <a:lvl3pPr lvl="2" rtl="0">
              <a:spcBef>
                <a:spcPts val="1600"/>
              </a:spcBef>
              <a:spcAft>
                <a:spcPts val="0"/>
              </a:spcAft>
              <a:buSzPts val="2000"/>
              <a:buFont typeface="Muli"/>
              <a:buNone/>
              <a:defRPr sz="2000">
                <a:latin typeface="Muli"/>
                <a:ea typeface="Muli"/>
                <a:cs typeface="Muli"/>
                <a:sym typeface="Muli"/>
              </a:defRPr>
            </a:lvl3pPr>
            <a:lvl4pPr lvl="3" rtl="0">
              <a:spcBef>
                <a:spcPts val="1600"/>
              </a:spcBef>
              <a:spcAft>
                <a:spcPts val="0"/>
              </a:spcAft>
              <a:buSzPts val="2000"/>
              <a:buFont typeface="Muli"/>
              <a:buNone/>
              <a:defRPr sz="2000">
                <a:latin typeface="Muli"/>
                <a:ea typeface="Muli"/>
                <a:cs typeface="Muli"/>
                <a:sym typeface="Muli"/>
              </a:defRPr>
            </a:lvl4pPr>
            <a:lvl5pPr lvl="4" rtl="0">
              <a:spcBef>
                <a:spcPts val="1600"/>
              </a:spcBef>
              <a:spcAft>
                <a:spcPts val="0"/>
              </a:spcAft>
              <a:buSzPts val="2000"/>
              <a:buFont typeface="Muli"/>
              <a:buNone/>
              <a:defRPr sz="2000">
                <a:latin typeface="Muli"/>
                <a:ea typeface="Muli"/>
                <a:cs typeface="Muli"/>
                <a:sym typeface="Muli"/>
              </a:defRPr>
            </a:lvl5pPr>
            <a:lvl6pPr lvl="5" rtl="0">
              <a:spcBef>
                <a:spcPts val="1600"/>
              </a:spcBef>
              <a:spcAft>
                <a:spcPts val="0"/>
              </a:spcAft>
              <a:buSzPts val="2000"/>
              <a:buFont typeface="Muli"/>
              <a:buNone/>
              <a:defRPr sz="2000">
                <a:latin typeface="Muli"/>
                <a:ea typeface="Muli"/>
                <a:cs typeface="Muli"/>
                <a:sym typeface="Muli"/>
              </a:defRPr>
            </a:lvl6pPr>
            <a:lvl7pPr lvl="6" rtl="0">
              <a:spcBef>
                <a:spcPts val="1600"/>
              </a:spcBef>
              <a:spcAft>
                <a:spcPts val="0"/>
              </a:spcAft>
              <a:buSzPts val="2000"/>
              <a:buFont typeface="Muli"/>
              <a:buNone/>
              <a:defRPr sz="2000">
                <a:latin typeface="Muli"/>
                <a:ea typeface="Muli"/>
                <a:cs typeface="Muli"/>
                <a:sym typeface="Muli"/>
              </a:defRPr>
            </a:lvl7pPr>
            <a:lvl8pPr lvl="7" rtl="0">
              <a:spcBef>
                <a:spcPts val="1600"/>
              </a:spcBef>
              <a:spcAft>
                <a:spcPts val="0"/>
              </a:spcAft>
              <a:buSzPts val="2000"/>
              <a:buFont typeface="Muli"/>
              <a:buNone/>
              <a:defRPr sz="2000">
                <a:latin typeface="Muli"/>
                <a:ea typeface="Muli"/>
                <a:cs typeface="Muli"/>
                <a:sym typeface="Muli"/>
              </a:defRPr>
            </a:lvl8pPr>
            <a:lvl9pPr lvl="8" rtl="0">
              <a:spcBef>
                <a:spcPts val="1600"/>
              </a:spcBef>
              <a:spcAft>
                <a:spcPts val="1600"/>
              </a:spcAft>
              <a:buSzPts val="2000"/>
              <a:buFont typeface="Muli"/>
              <a:buNone/>
              <a:defRPr sz="2000">
                <a:latin typeface="Muli"/>
                <a:ea typeface="Muli"/>
                <a:cs typeface="Muli"/>
                <a:sym typeface="Muli"/>
              </a:defRPr>
            </a:lvl9pPr>
          </a:lstStyle>
          <a:p>
            <a:endParaRPr/>
          </a:p>
        </p:txBody>
      </p:sp>
      <p:sp>
        <p:nvSpPr>
          <p:cNvPr id="114" name="Google Shape;114;p14"/>
          <p:cNvSpPr txBox="1">
            <a:spLocks noGrp="1"/>
          </p:cNvSpPr>
          <p:nvPr>
            <p:ph type="subTitle" idx="6"/>
          </p:nvPr>
        </p:nvSpPr>
        <p:spPr>
          <a:xfrm>
            <a:off x="6155219" y="3278896"/>
            <a:ext cx="2078700" cy="11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5" name="Google Shape;115;p14"/>
          <p:cNvSpPr txBox="1">
            <a:spLocks noGrp="1"/>
          </p:cNvSpPr>
          <p:nvPr>
            <p:ph type="title"/>
          </p:nvPr>
        </p:nvSpPr>
        <p:spPr>
          <a:xfrm>
            <a:off x="720000" y="352975"/>
            <a:ext cx="3043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2"/>
                </a:solidFill>
              </a:defRPr>
            </a:lvl1pPr>
            <a:lvl2pPr lvl="1" rtl="0">
              <a:spcBef>
                <a:spcPts val="0"/>
              </a:spcBef>
              <a:spcAft>
                <a:spcPts val="0"/>
              </a:spcAft>
              <a:buSzPts val="2800"/>
              <a:buFont typeface="Muli"/>
              <a:buNone/>
              <a:defRPr>
                <a:latin typeface="Muli"/>
                <a:ea typeface="Muli"/>
                <a:cs typeface="Muli"/>
                <a:sym typeface="Muli"/>
              </a:defRPr>
            </a:lvl2pPr>
            <a:lvl3pPr lvl="2" rtl="0">
              <a:spcBef>
                <a:spcPts val="0"/>
              </a:spcBef>
              <a:spcAft>
                <a:spcPts val="0"/>
              </a:spcAft>
              <a:buSzPts val="2800"/>
              <a:buFont typeface="Muli"/>
              <a:buNone/>
              <a:defRPr>
                <a:latin typeface="Muli"/>
                <a:ea typeface="Muli"/>
                <a:cs typeface="Muli"/>
                <a:sym typeface="Muli"/>
              </a:defRPr>
            </a:lvl3pPr>
            <a:lvl4pPr lvl="3" rtl="0">
              <a:spcBef>
                <a:spcPts val="0"/>
              </a:spcBef>
              <a:spcAft>
                <a:spcPts val="0"/>
              </a:spcAft>
              <a:buSzPts val="2800"/>
              <a:buFont typeface="Muli"/>
              <a:buNone/>
              <a:defRPr>
                <a:latin typeface="Muli"/>
                <a:ea typeface="Muli"/>
                <a:cs typeface="Muli"/>
                <a:sym typeface="Muli"/>
              </a:defRPr>
            </a:lvl4pPr>
            <a:lvl5pPr lvl="4" rtl="0">
              <a:spcBef>
                <a:spcPts val="0"/>
              </a:spcBef>
              <a:spcAft>
                <a:spcPts val="0"/>
              </a:spcAft>
              <a:buSzPts val="2800"/>
              <a:buFont typeface="Muli"/>
              <a:buNone/>
              <a:defRPr>
                <a:latin typeface="Muli"/>
                <a:ea typeface="Muli"/>
                <a:cs typeface="Muli"/>
                <a:sym typeface="Muli"/>
              </a:defRPr>
            </a:lvl5pPr>
            <a:lvl6pPr lvl="5" rtl="0">
              <a:spcBef>
                <a:spcPts val="0"/>
              </a:spcBef>
              <a:spcAft>
                <a:spcPts val="0"/>
              </a:spcAft>
              <a:buSzPts val="2800"/>
              <a:buFont typeface="Muli"/>
              <a:buNone/>
              <a:defRPr>
                <a:latin typeface="Muli"/>
                <a:ea typeface="Muli"/>
                <a:cs typeface="Muli"/>
                <a:sym typeface="Muli"/>
              </a:defRPr>
            </a:lvl6pPr>
            <a:lvl7pPr lvl="6" rtl="0">
              <a:spcBef>
                <a:spcPts val="0"/>
              </a:spcBef>
              <a:spcAft>
                <a:spcPts val="0"/>
              </a:spcAft>
              <a:buSzPts val="2800"/>
              <a:buFont typeface="Muli"/>
              <a:buNone/>
              <a:defRPr>
                <a:latin typeface="Muli"/>
                <a:ea typeface="Muli"/>
                <a:cs typeface="Muli"/>
                <a:sym typeface="Muli"/>
              </a:defRPr>
            </a:lvl7pPr>
            <a:lvl8pPr lvl="7" rtl="0">
              <a:spcBef>
                <a:spcPts val="0"/>
              </a:spcBef>
              <a:spcAft>
                <a:spcPts val="0"/>
              </a:spcAft>
              <a:buSzPts val="2800"/>
              <a:buFont typeface="Muli"/>
              <a:buNone/>
              <a:defRPr>
                <a:latin typeface="Muli"/>
                <a:ea typeface="Muli"/>
                <a:cs typeface="Muli"/>
                <a:sym typeface="Muli"/>
              </a:defRPr>
            </a:lvl8pPr>
            <a:lvl9pPr lvl="8" rtl="0">
              <a:spcBef>
                <a:spcPts val="0"/>
              </a:spcBef>
              <a:spcAft>
                <a:spcPts val="0"/>
              </a:spcAft>
              <a:buSzPts val="2800"/>
              <a:buFont typeface="Muli"/>
              <a:buNone/>
              <a:defRPr>
                <a:latin typeface="Muli"/>
                <a:ea typeface="Muli"/>
                <a:cs typeface="Muli"/>
                <a:sym typeface="Muli"/>
              </a:defRPr>
            </a:lvl9pPr>
          </a:lstStyle>
          <a:p>
            <a:endParaRPr/>
          </a:p>
        </p:txBody>
      </p:sp>
      <p:sp>
        <p:nvSpPr>
          <p:cNvPr id="116" name="Google Shape;116;p14"/>
          <p:cNvSpPr/>
          <p:nvPr/>
        </p:nvSpPr>
        <p:spPr>
          <a:xfrm>
            <a:off x="8449750" y="-2638498"/>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8449750" y="-1148123"/>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660750" y="4658402"/>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689825" y="4506977"/>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rgbClr val="00AD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4791975" y="-2254223"/>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5024788" y="4587987"/>
            <a:ext cx="3388323" cy="3283988"/>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4572000" y="-214114"/>
            <a:ext cx="792471" cy="792471"/>
          </a:xfrm>
          <a:custGeom>
            <a:avLst/>
            <a:gdLst/>
            <a:ahLst/>
            <a:cxnLst/>
            <a:rect l="l" t="t" r="r" b="b"/>
            <a:pathLst>
              <a:path w="205703" h="205703" extrusionOk="0">
                <a:moveTo>
                  <a:pt x="102851" y="0"/>
                </a:moveTo>
                <a:cubicBezTo>
                  <a:pt x="46024" y="0"/>
                  <a:pt x="0" y="46024"/>
                  <a:pt x="0" y="102851"/>
                </a:cubicBezTo>
                <a:cubicBezTo>
                  <a:pt x="0" y="159678"/>
                  <a:pt x="46024" y="205702"/>
                  <a:pt x="102851" y="205702"/>
                </a:cubicBezTo>
                <a:cubicBezTo>
                  <a:pt x="159678" y="205702"/>
                  <a:pt x="205702" y="159678"/>
                  <a:pt x="205702" y="102851"/>
                </a:cubicBezTo>
                <a:cubicBezTo>
                  <a:pt x="205702" y="46024"/>
                  <a:pt x="159678" y="0"/>
                  <a:pt x="102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ms zig zag">
  <p:cSld name="CUSTOM_5">
    <p:spTree>
      <p:nvGrpSpPr>
        <p:cNvPr id="1" name="Shape 150"/>
        <p:cNvGrpSpPr/>
        <p:nvPr/>
      </p:nvGrpSpPr>
      <p:grpSpPr>
        <a:xfrm>
          <a:off x="0" y="0"/>
          <a:ext cx="0" cy="0"/>
          <a:chOff x="0" y="0"/>
          <a:chExt cx="0" cy="0"/>
        </a:xfrm>
      </p:grpSpPr>
      <p:sp>
        <p:nvSpPr>
          <p:cNvPr id="151" name="Google Shape;151;p17"/>
          <p:cNvSpPr txBox="1">
            <a:spLocks noGrp="1"/>
          </p:cNvSpPr>
          <p:nvPr>
            <p:ph type="subTitle" idx="1"/>
          </p:nvPr>
        </p:nvSpPr>
        <p:spPr>
          <a:xfrm>
            <a:off x="720312" y="3028950"/>
            <a:ext cx="2375400" cy="2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uli"/>
              <a:buNone/>
              <a:defRPr sz="2000">
                <a:latin typeface="Muli"/>
                <a:ea typeface="Muli"/>
                <a:cs typeface="Muli"/>
                <a:sym typeface="Muli"/>
              </a:defRPr>
            </a:lvl1pPr>
            <a:lvl2pPr lvl="1" rtl="0">
              <a:spcBef>
                <a:spcPts val="0"/>
              </a:spcBef>
              <a:spcAft>
                <a:spcPts val="0"/>
              </a:spcAft>
              <a:buSzPts val="2000"/>
              <a:buFont typeface="Muli"/>
              <a:buNone/>
              <a:defRPr sz="2000">
                <a:latin typeface="Muli"/>
                <a:ea typeface="Muli"/>
                <a:cs typeface="Muli"/>
                <a:sym typeface="Muli"/>
              </a:defRPr>
            </a:lvl2pPr>
            <a:lvl3pPr lvl="2" rtl="0">
              <a:spcBef>
                <a:spcPts val="1600"/>
              </a:spcBef>
              <a:spcAft>
                <a:spcPts val="0"/>
              </a:spcAft>
              <a:buSzPts val="2000"/>
              <a:buFont typeface="Muli"/>
              <a:buNone/>
              <a:defRPr sz="2000">
                <a:latin typeface="Muli"/>
                <a:ea typeface="Muli"/>
                <a:cs typeface="Muli"/>
                <a:sym typeface="Muli"/>
              </a:defRPr>
            </a:lvl3pPr>
            <a:lvl4pPr lvl="3" rtl="0">
              <a:spcBef>
                <a:spcPts val="1600"/>
              </a:spcBef>
              <a:spcAft>
                <a:spcPts val="0"/>
              </a:spcAft>
              <a:buSzPts val="2000"/>
              <a:buFont typeface="Muli"/>
              <a:buNone/>
              <a:defRPr sz="2000">
                <a:latin typeface="Muli"/>
                <a:ea typeface="Muli"/>
                <a:cs typeface="Muli"/>
                <a:sym typeface="Muli"/>
              </a:defRPr>
            </a:lvl4pPr>
            <a:lvl5pPr lvl="4" rtl="0">
              <a:spcBef>
                <a:spcPts val="1600"/>
              </a:spcBef>
              <a:spcAft>
                <a:spcPts val="0"/>
              </a:spcAft>
              <a:buSzPts val="2000"/>
              <a:buFont typeface="Muli"/>
              <a:buNone/>
              <a:defRPr sz="2000">
                <a:latin typeface="Muli"/>
                <a:ea typeface="Muli"/>
                <a:cs typeface="Muli"/>
                <a:sym typeface="Muli"/>
              </a:defRPr>
            </a:lvl5pPr>
            <a:lvl6pPr lvl="5" rtl="0">
              <a:spcBef>
                <a:spcPts val="1600"/>
              </a:spcBef>
              <a:spcAft>
                <a:spcPts val="0"/>
              </a:spcAft>
              <a:buSzPts val="2000"/>
              <a:buFont typeface="Muli"/>
              <a:buNone/>
              <a:defRPr sz="2000">
                <a:latin typeface="Muli"/>
                <a:ea typeface="Muli"/>
                <a:cs typeface="Muli"/>
                <a:sym typeface="Muli"/>
              </a:defRPr>
            </a:lvl6pPr>
            <a:lvl7pPr lvl="6" rtl="0">
              <a:spcBef>
                <a:spcPts val="1600"/>
              </a:spcBef>
              <a:spcAft>
                <a:spcPts val="0"/>
              </a:spcAft>
              <a:buSzPts val="2000"/>
              <a:buFont typeface="Muli"/>
              <a:buNone/>
              <a:defRPr sz="2000">
                <a:latin typeface="Muli"/>
                <a:ea typeface="Muli"/>
                <a:cs typeface="Muli"/>
                <a:sym typeface="Muli"/>
              </a:defRPr>
            </a:lvl7pPr>
            <a:lvl8pPr lvl="7" rtl="0">
              <a:spcBef>
                <a:spcPts val="1600"/>
              </a:spcBef>
              <a:spcAft>
                <a:spcPts val="0"/>
              </a:spcAft>
              <a:buSzPts val="2000"/>
              <a:buFont typeface="Muli"/>
              <a:buNone/>
              <a:defRPr sz="2000">
                <a:latin typeface="Muli"/>
                <a:ea typeface="Muli"/>
                <a:cs typeface="Muli"/>
                <a:sym typeface="Muli"/>
              </a:defRPr>
            </a:lvl8pPr>
            <a:lvl9pPr lvl="8" rtl="0">
              <a:spcBef>
                <a:spcPts val="1600"/>
              </a:spcBef>
              <a:spcAft>
                <a:spcPts val="1600"/>
              </a:spcAft>
              <a:buSzPts val="2000"/>
              <a:buFont typeface="Muli"/>
              <a:buNone/>
              <a:defRPr sz="2000">
                <a:latin typeface="Muli"/>
                <a:ea typeface="Muli"/>
                <a:cs typeface="Muli"/>
                <a:sym typeface="Muli"/>
              </a:defRPr>
            </a:lvl9pPr>
          </a:lstStyle>
          <a:p>
            <a:endParaRPr/>
          </a:p>
        </p:txBody>
      </p:sp>
      <p:sp>
        <p:nvSpPr>
          <p:cNvPr id="152" name="Google Shape;152;p17"/>
          <p:cNvSpPr txBox="1">
            <a:spLocks noGrp="1"/>
          </p:cNvSpPr>
          <p:nvPr>
            <p:ph type="subTitle" idx="2"/>
          </p:nvPr>
        </p:nvSpPr>
        <p:spPr>
          <a:xfrm>
            <a:off x="720012" y="3507438"/>
            <a:ext cx="2376000" cy="51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3" name="Google Shape;153;p17"/>
          <p:cNvSpPr txBox="1">
            <a:spLocks noGrp="1"/>
          </p:cNvSpPr>
          <p:nvPr>
            <p:ph type="title"/>
          </p:nvPr>
        </p:nvSpPr>
        <p:spPr>
          <a:xfrm>
            <a:off x="720000" y="354575"/>
            <a:ext cx="3852000" cy="569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2"/>
                </a:solidFill>
              </a:defRPr>
            </a:lvl1pPr>
            <a:lvl2pPr lvl="1" rtl="0">
              <a:spcBef>
                <a:spcPts val="0"/>
              </a:spcBef>
              <a:spcAft>
                <a:spcPts val="0"/>
              </a:spcAft>
              <a:buSzPts val="2800"/>
              <a:buFont typeface="Muli"/>
              <a:buNone/>
              <a:defRPr>
                <a:latin typeface="Muli"/>
                <a:ea typeface="Muli"/>
                <a:cs typeface="Muli"/>
                <a:sym typeface="Muli"/>
              </a:defRPr>
            </a:lvl2pPr>
            <a:lvl3pPr lvl="2" rtl="0">
              <a:spcBef>
                <a:spcPts val="0"/>
              </a:spcBef>
              <a:spcAft>
                <a:spcPts val="0"/>
              </a:spcAft>
              <a:buSzPts val="2800"/>
              <a:buFont typeface="Muli"/>
              <a:buNone/>
              <a:defRPr>
                <a:latin typeface="Muli"/>
                <a:ea typeface="Muli"/>
                <a:cs typeface="Muli"/>
                <a:sym typeface="Muli"/>
              </a:defRPr>
            </a:lvl3pPr>
            <a:lvl4pPr lvl="3" rtl="0">
              <a:spcBef>
                <a:spcPts val="0"/>
              </a:spcBef>
              <a:spcAft>
                <a:spcPts val="0"/>
              </a:spcAft>
              <a:buSzPts val="2800"/>
              <a:buFont typeface="Muli"/>
              <a:buNone/>
              <a:defRPr>
                <a:latin typeface="Muli"/>
                <a:ea typeface="Muli"/>
                <a:cs typeface="Muli"/>
                <a:sym typeface="Muli"/>
              </a:defRPr>
            </a:lvl4pPr>
            <a:lvl5pPr lvl="4" rtl="0">
              <a:spcBef>
                <a:spcPts val="0"/>
              </a:spcBef>
              <a:spcAft>
                <a:spcPts val="0"/>
              </a:spcAft>
              <a:buSzPts val="2800"/>
              <a:buFont typeface="Muli"/>
              <a:buNone/>
              <a:defRPr>
                <a:latin typeface="Muli"/>
                <a:ea typeface="Muli"/>
                <a:cs typeface="Muli"/>
                <a:sym typeface="Muli"/>
              </a:defRPr>
            </a:lvl5pPr>
            <a:lvl6pPr lvl="5" rtl="0">
              <a:spcBef>
                <a:spcPts val="0"/>
              </a:spcBef>
              <a:spcAft>
                <a:spcPts val="0"/>
              </a:spcAft>
              <a:buSzPts val="2800"/>
              <a:buFont typeface="Muli"/>
              <a:buNone/>
              <a:defRPr>
                <a:latin typeface="Muli"/>
                <a:ea typeface="Muli"/>
                <a:cs typeface="Muli"/>
                <a:sym typeface="Muli"/>
              </a:defRPr>
            </a:lvl6pPr>
            <a:lvl7pPr lvl="6" rtl="0">
              <a:spcBef>
                <a:spcPts val="0"/>
              </a:spcBef>
              <a:spcAft>
                <a:spcPts val="0"/>
              </a:spcAft>
              <a:buSzPts val="2800"/>
              <a:buFont typeface="Muli"/>
              <a:buNone/>
              <a:defRPr>
                <a:latin typeface="Muli"/>
                <a:ea typeface="Muli"/>
                <a:cs typeface="Muli"/>
                <a:sym typeface="Muli"/>
              </a:defRPr>
            </a:lvl7pPr>
            <a:lvl8pPr lvl="7" rtl="0">
              <a:spcBef>
                <a:spcPts val="0"/>
              </a:spcBef>
              <a:spcAft>
                <a:spcPts val="0"/>
              </a:spcAft>
              <a:buSzPts val="2800"/>
              <a:buFont typeface="Muli"/>
              <a:buNone/>
              <a:defRPr>
                <a:latin typeface="Muli"/>
                <a:ea typeface="Muli"/>
                <a:cs typeface="Muli"/>
                <a:sym typeface="Muli"/>
              </a:defRPr>
            </a:lvl8pPr>
            <a:lvl9pPr lvl="8" rtl="0">
              <a:spcBef>
                <a:spcPts val="0"/>
              </a:spcBef>
              <a:spcAft>
                <a:spcPts val="0"/>
              </a:spcAft>
              <a:buSzPts val="2800"/>
              <a:buFont typeface="Muli"/>
              <a:buNone/>
              <a:defRPr>
                <a:latin typeface="Muli"/>
                <a:ea typeface="Muli"/>
                <a:cs typeface="Muli"/>
                <a:sym typeface="Muli"/>
              </a:defRPr>
            </a:lvl9pPr>
          </a:lstStyle>
          <a:p>
            <a:endParaRPr/>
          </a:p>
        </p:txBody>
      </p:sp>
      <p:sp>
        <p:nvSpPr>
          <p:cNvPr id="154" name="Google Shape;154;p17"/>
          <p:cNvSpPr txBox="1">
            <a:spLocks noGrp="1"/>
          </p:cNvSpPr>
          <p:nvPr>
            <p:ph type="subTitle" idx="3"/>
          </p:nvPr>
        </p:nvSpPr>
        <p:spPr>
          <a:xfrm>
            <a:off x="3350600" y="2147525"/>
            <a:ext cx="2376000" cy="2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uli"/>
              <a:buNone/>
              <a:defRPr sz="2000">
                <a:latin typeface="Muli"/>
                <a:ea typeface="Muli"/>
                <a:cs typeface="Muli"/>
                <a:sym typeface="Muli"/>
              </a:defRPr>
            </a:lvl1pPr>
            <a:lvl2pPr lvl="1" rtl="0">
              <a:spcBef>
                <a:spcPts val="0"/>
              </a:spcBef>
              <a:spcAft>
                <a:spcPts val="0"/>
              </a:spcAft>
              <a:buSzPts val="2000"/>
              <a:buFont typeface="Muli"/>
              <a:buNone/>
              <a:defRPr sz="2000">
                <a:latin typeface="Muli"/>
                <a:ea typeface="Muli"/>
                <a:cs typeface="Muli"/>
                <a:sym typeface="Muli"/>
              </a:defRPr>
            </a:lvl2pPr>
            <a:lvl3pPr lvl="2" rtl="0">
              <a:spcBef>
                <a:spcPts val="1600"/>
              </a:spcBef>
              <a:spcAft>
                <a:spcPts val="0"/>
              </a:spcAft>
              <a:buSzPts val="2000"/>
              <a:buFont typeface="Muli"/>
              <a:buNone/>
              <a:defRPr sz="2000">
                <a:latin typeface="Muli"/>
                <a:ea typeface="Muli"/>
                <a:cs typeface="Muli"/>
                <a:sym typeface="Muli"/>
              </a:defRPr>
            </a:lvl3pPr>
            <a:lvl4pPr lvl="3" rtl="0">
              <a:spcBef>
                <a:spcPts val="1600"/>
              </a:spcBef>
              <a:spcAft>
                <a:spcPts val="0"/>
              </a:spcAft>
              <a:buSzPts val="2000"/>
              <a:buFont typeface="Muli"/>
              <a:buNone/>
              <a:defRPr sz="2000">
                <a:latin typeface="Muli"/>
                <a:ea typeface="Muli"/>
                <a:cs typeface="Muli"/>
                <a:sym typeface="Muli"/>
              </a:defRPr>
            </a:lvl4pPr>
            <a:lvl5pPr lvl="4" rtl="0">
              <a:spcBef>
                <a:spcPts val="1600"/>
              </a:spcBef>
              <a:spcAft>
                <a:spcPts val="0"/>
              </a:spcAft>
              <a:buSzPts val="2000"/>
              <a:buFont typeface="Muli"/>
              <a:buNone/>
              <a:defRPr sz="2000">
                <a:latin typeface="Muli"/>
                <a:ea typeface="Muli"/>
                <a:cs typeface="Muli"/>
                <a:sym typeface="Muli"/>
              </a:defRPr>
            </a:lvl5pPr>
            <a:lvl6pPr lvl="5" rtl="0">
              <a:spcBef>
                <a:spcPts val="1600"/>
              </a:spcBef>
              <a:spcAft>
                <a:spcPts val="0"/>
              </a:spcAft>
              <a:buSzPts val="2000"/>
              <a:buFont typeface="Muli"/>
              <a:buNone/>
              <a:defRPr sz="2000">
                <a:latin typeface="Muli"/>
                <a:ea typeface="Muli"/>
                <a:cs typeface="Muli"/>
                <a:sym typeface="Muli"/>
              </a:defRPr>
            </a:lvl6pPr>
            <a:lvl7pPr lvl="6" rtl="0">
              <a:spcBef>
                <a:spcPts val="1600"/>
              </a:spcBef>
              <a:spcAft>
                <a:spcPts val="0"/>
              </a:spcAft>
              <a:buSzPts val="2000"/>
              <a:buFont typeface="Muli"/>
              <a:buNone/>
              <a:defRPr sz="2000">
                <a:latin typeface="Muli"/>
                <a:ea typeface="Muli"/>
                <a:cs typeface="Muli"/>
                <a:sym typeface="Muli"/>
              </a:defRPr>
            </a:lvl7pPr>
            <a:lvl8pPr lvl="7" rtl="0">
              <a:spcBef>
                <a:spcPts val="1600"/>
              </a:spcBef>
              <a:spcAft>
                <a:spcPts val="0"/>
              </a:spcAft>
              <a:buSzPts val="2000"/>
              <a:buFont typeface="Muli"/>
              <a:buNone/>
              <a:defRPr sz="2000">
                <a:latin typeface="Muli"/>
                <a:ea typeface="Muli"/>
                <a:cs typeface="Muli"/>
                <a:sym typeface="Muli"/>
              </a:defRPr>
            </a:lvl8pPr>
            <a:lvl9pPr lvl="8" rtl="0">
              <a:spcBef>
                <a:spcPts val="1600"/>
              </a:spcBef>
              <a:spcAft>
                <a:spcPts val="1600"/>
              </a:spcAft>
              <a:buSzPts val="2000"/>
              <a:buFont typeface="Muli"/>
              <a:buNone/>
              <a:defRPr sz="2000">
                <a:latin typeface="Muli"/>
                <a:ea typeface="Muli"/>
                <a:cs typeface="Muli"/>
                <a:sym typeface="Muli"/>
              </a:defRPr>
            </a:lvl9pPr>
          </a:lstStyle>
          <a:p>
            <a:endParaRPr/>
          </a:p>
        </p:txBody>
      </p:sp>
      <p:sp>
        <p:nvSpPr>
          <p:cNvPr id="155" name="Google Shape;155;p17"/>
          <p:cNvSpPr txBox="1">
            <a:spLocks noGrp="1"/>
          </p:cNvSpPr>
          <p:nvPr>
            <p:ph type="subTitle" idx="4"/>
          </p:nvPr>
        </p:nvSpPr>
        <p:spPr>
          <a:xfrm>
            <a:off x="3350600" y="2658275"/>
            <a:ext cx="2376000" cy="51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6" name="Google Shape;156;p17"/>
          <p:cNvSpPr txBox="1">
            <a:spLocks noGrp="1"/>
          </p:cNvSpPr>
          <p:nvPr>
            <p:ph type="subTitle" idx="5"/>
          </p:nvPr>
        </p:nvSpPr>
        <p:spPr>
          <a:xfrm>
            <a:off x="6047989" y="3039275"/>
            <a:ext cx="2376000" cy="2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uli"/>
              <a:buNone/>
              <a:defRPr sz="2000">
                <a:latin typeface="Muli"/>
                <a:ea typeface="Muli"/>
                <a:cs typeface="Muli"/>
                <a:sym typeface="Muli"/>
              </a:defRPr>
            </a:lvl1pPr>
            <a:lvl2pPr lvl="1" rtl="0">
              <a:spcBef>
                <a:spcPts val="0"/>
              </a:spcBef>
              <a:spcAft>
                <a:spcPts val="0"/>
              </a:spcAft>
              <a:buSzPts val="2000"/>
              <a:buFont typeface="Muli"/>
              <a:buNone/>
              <a:defRPr sz="2000">
                <a:latin typeface="Muli"/>
                <a:ea typeface="Muli"/>
                <a:cs typeface="Muli"/>
                <a:sym typeface="Muli"/>
              </a:defRPr>
            </a:lvl2pPr>
            <a:lvl3pPr lvl="2" rtl="0">
              <a:spcBef>
                <a:spcPts val="1600"/>
              </a:spcBef>
              <a:spcAft>
                <a:spcPts val="0"/>
              </a:spcAft>
              <a:buSzPts val="2000"/>
              <a:buFont typeface="Muli"/>
              <a:buNone/>
              <a:defRPr sz="2000">
                <a:latin typeface="Muli"/>
                <a:ea typeface="Muli"/>
                <a:cs typeface="Muli"/>
                <a:sym typeface="Muli"/>
              </a:defRPr>
            </a:lvl3pPr>
            <a:lvl4pPr lvl="3" rtl="0">
              <a:spcBef>
                <a:spcPts val="1600"/>
              </a:spcBef>
              <a:spcAft>
                <a:spcPts val="0"/>
              </a:spcAft>
              <a:buSzPts val="2000"/>
              <a:buFont typeface="Muli"/>
              <a:buNone/>
              <a:defRPr sz="2000">
                <a:latin typeface="Muli"/>
                <a:ea typeface="Muli"/>
                <a:cs typeface="Muli"/>
                <a:sym typeface="Muli"/>
              </a:defRPr>
            </a:lvl4pPr>
            <a:lvl5pPr lvl="4" rtl="0">
              <a:spcBef>
                <a:spcPts val="1600"/>
              </a:spcBef>
              <a:spcAft>
                <a:spcPts val="0"/>
              </a:spcAft>
              <a:buSzPts val="2000"/>
              <a:buFont typeface="Muli"/>
              <a:buNone/>
              <a:defRPr sz="2000">
                <a:latin typeface="Muli"/>
                <a:ea typeface="Muli"/>
                <a:cs typeface="Muli"/>
                <a:sym typeface="Muli"/>
              </a:defRPr>
            </a:lvl5pPr>
            <a:lvl6pPr lvl="5" rtl="0">
              <a:spcBef>
                <a:spcPts val="1600"/>
              </a:spcBef>
              <a:spcAft>
                <a:spcPts val="0"/>
              </a:spcAft>
              <a:buSzPts val="2000"/>
              <a:buFont typeface="Muli"/>
              <a:buNone/>
              <a:defRPr sz="2000">
                <a:latin typeface="Muli"/>
                <a:ea typeface="Muli"/>
                <a:cs typeface="Muli"/>
                <a:sym typeface="Muli"/>
              </a:defRPr>
            </a:lvl6pPr>
            <a:lvl7pPr lvl="6" rtl="0">
              <a:spcBef>
                <a:spcPts val="1600"/>
              </a:spcBef>
              <a:spcAft>
                <a:spcPts val="0"/>
              </a:spcAft>
              <a:buSzPts val="2000"/>
              <a:buFont typeface="Muli"/>
              <a:buNone/>
              <a:defRPr sz="2000">
                <a:latin typeface="Muli"/>
                <a:ea typeface="Muli"/>
                <a:cs typeface="Muli"/>
                <a:sym typeface="Muli"/>
              </a:defRPr>
            </a:lvl7pPr>
            <a:lvl8pPr lvl="7" rtl="0">
              <a:spcBef>
                <a:spcPts val="1600"/>
              </a:spcBef>
              <a:spcAft>
                <a:spcPts val="0"/>
              </a:spcAft>
              <a:buSzPts val="2000"/>
              <a:buFont typeface="Muli"/>
              <a:buNone/>
              <a:defRPr sz="2000">
                <a:latin typeface="Muli"/>
                <a:ea typeface="Muli"/>
                <a:cs typeface="Muli"/>
                <a:sym typeface="Muli"/>
              </a:defRPr>
            </a:lvl8pPr>
            <a:lvl9pPr lvl="8" rtl="0">
              <a:spcBef>
                <a:spcPts val="1600"/>
              </a:spcBef>
              <a:spcAft>
                <a:spcPts val="1600"/>
              </a:spcAft>
              <a:buSzPts val="2000"/>
              <a:buFont typeface="Muli"/>
              <a:buNone/>
              <a:defRPr sz="2000">
                <a:latin typeface="Muli"/>
                <a:ea typeface="Muli"/>
                <a:cs typeface="Muli"/>
                <a:sym typeface="Muli"/>
              </a:defRPr>
            </a:lvl9pPr>
          </a:lstStyle>
          <a:p>
            <a:endParaRPr/>
          </a:p>
        </p:txBody>
      </p:sp>
      <p:sp>
        <p:nvSpPr>
          <p:cNvPr id="157" name="Google Shape;157;p17"/>
          <p:cNvSpPr txBox="1">
            <a:spLocks noGrp="1"/>
          </p:cNvSpPr>
          <p:nvPr>
            <p:ph type="subTitle" idx="6"/>
          </p:nvPr>
        </p:nvSpPr>
        <p:spPr>
          <a:xfrm>
            <a:off x="6047989" y="3507438"/>
            <a:ext cx="2376000" cy="51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Muli"/>
              <a:buNone/>
              <a:defRPr sz="3000">
                <a:solidFill>
                  <a:schemeClr val="accent2"/>
                </a:solidFill>
                <a:latin typeface="Muli"/>
                <a:ea typeface="Muli"/>
                <a:cs typeface="Muli"/>
                <a:sym typeface="Mul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36800" y="1152475"/>
            <a:ext cx="76704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Ubuntu Condensed"/>
              <a:buChar char="●"/>
              <a:defRPr>
                <a:solidFill>
                  <a:schemeClr val="lt2"/>
                </a:solidFill>
                <a:latin typeface="Ubuntu Condensed"/>
                <a:ea typeface="Ubuntu Condensed"/>
                <a:cs typeface="Ubuntu Condensed"/>
                <a:sym typeface="Ubuntu Condensed"/>
              </a:defRPr>
            </a:lvl1pPr>
            <a:lvl2pPr marL="914400" lvl="1" indent="-317500">
              <a:lnSpc>
                <a:spcPct val="115000"/>
              </a:lnSpc>
              <a:spcBef>
                <a:spcPts val="1600"/>
              </a:spcBef>
              <a:spcAft>
                <a:spcPts val="0"/>
              </a:spcAft>
              <a:buClr>
                <a:schemeClr val="lt2"/>
              </a:buClr>
              <a:buSzPts val="1400"/>
              <a:buFont typeface="Ubuntu Condensed"/>
              <a:buChar char="○"/>
              <a:defRPr>
                <a:solidFill>
                  <a:schemeClr val="lt2"/>
                </a:solidFill>
                <a:latin typeface="Ubuntu Condensed"/>
                <a:ea typeface="Ubuntu Condensed"/>
                <a:cs typeface="Ubuntu Condensed"/>
                <a:sym typeface="Ubuntu Condensed"/>
              </a:defRPr>
            </a:lvl2pPr>
            <a:lvl3pPr marL="1371600" lvl="2" indent="-317500">
              <a:lnSpc>
                <a:spcPct val="115000"/>
              </a:lnSpc>
              <a:spcBef>
                <a:spcPts val="1600"/>
              </a:spcBef>
              <a:spcAft>
                <a:spcPts val="0"/>
              </a:spcAft>
              <a:buClr>
                <a:schemeClr val="lt2"/>
              </a:buClr>
              <a:buSzPts val="1400"/>
              <a:buFont typeface="Ubuntu Condensed"/>
              <a:buChar char="■"/>
              <a:defRPr>
                <a:solidFill>
                  <a:schemeClr val="lt2"/>
                </a:solidFill>
                <a:latin typeface="Ubuntu Condensed"/>
                <a:ea typeface="Ubuntu Condensed"/>
                <a:cs typeface="Ubuntu Condensed"/>
                <a:sym typeface="Ubuntu Condensed"/>
              </a:defRPr>
            </a:lvl3pPr>
            <a:lvl4pPr marL="1828800" lvl="3" indent="-317500">
              <a:lnSpc>
                <a:spcPct val="115000"/>
              </a:lnSpc>
              <a:spcBef>
                <a:spcPts val="1600"/>
              </a:spcBef>
              <a:spcAft>
                <a:spcPts val="0"/>
              </a:spcAft>
              <a:buClr>
                <a:schemeClr val="lt2"/>
              </a:buClr>
              <a:buSzPts val="1400"/>
              <a:buFont typeface="Ubuntu Condensed"/>
              <a:buChar char="●"/>
              <a:defRPr>
                <a:solidFill>
                  <a:schemeClr val="lt2"/>
                </a:solidFill>
                <a:latin typeface="Ubuntu Condensed"/>
                <a:ea typeface="Ubuntu Condensed"/>
                <a:cs typeface="Ubuntu Condensed"/>
                <a:sym typeface="Ubuntu Condensed"/>
              </a:defRPr>
            </a:lvl4pPr>
            <a:lvl5pPr marL="2286000" lvl="4" indent="-317500">
              <a:lnSpc>
                <a:spcPct val="115000"/>
              </a:lnSpc>
              <a:spcBef>
                <a:spcPts val="1600"/>
              </a:spcBef>
              <a:spcAft>
                <a:spcPts val="0"/>
              </a:spcAft>
              <a:buClr>
                <a:schemeClr val="lt2"/>
              </a:buClr>
              <a:buSzPts val="1400"/>
              <a:buFont typeface="Ubuntu Condensed"/>
              <a:buChar char="○"/>
              <a:defRPr>
                <a:solidFill>
                  <a:schemeClr val="lt2"/>
                </a:solidFill>
                <a:latin typeface="Ubuntu Condensed"/>
                <a:ea typeface="Ubuntu Condensed"/>
                <a:cs typeface="Ubuntu Condensed"/>
                <a:sym typeface="Ubuntu Condensed"/>
              </a:defRPr>
            </a:lvl5pPr>
            <a:lvl6pPr marL="2743200" lvl="5" indent="-317500">
              <a:lnSpc>
                <a:spcPct val="115000"/>
              </a:lnSpc>
              <a:spcBef>
                <a:spcPts val="1600"/>
              </a:spcBef>
              <a:spcAft>
                <a:spcPts val="0"/>
              </a:spcAft>
              <a:buClr>
                <a:schemeClr val="lt2"/>
              </a:buClr>
              <a:buSzPts val="1400"/>
              <a:buFont typeface="Ubuntu Condensed"/>
              <a:buChar char="■"/>
              <a:defRPr>
                <a:solidFill>
                  <a:schemeClr val="lt2"/>
                </a:solidFill>
                <a:latin typeface="Ubuntu Condensed"/>
                <a:ea typeface="Ubuntu Condensed"/>
                <a:cs typeface="Ubuntu Condensed"/>
                <a:sym typeface="Ubuntu Condensed"/>
              </a:defRPr>
            </a:lvl6pPr>
            <a:lvl7pPr marL="3200400" lvl="6" indent="-317500">
              <a:lnSpc>
                <a:spcPct val="115000"/>
              </a:lnSpc>
              <a:spcBef>
                <a:spcPts val="1600"/>
              </a:spcBef>
              <a:spcAft>
                <a:spcPts val="0"/>
              </a:spcAft>
              <a:buClr>
                <a:schemeClr val="lt2"/>
              </a:buClr>
              <a:buSzPts val="1400"/>
              <a:buFont typeface="Ubuntu Condensed"/>
              <a:buChar char="●"/>
              <a:defRPr>
                <a:solidFill>
                  <a:schemeClr val="lt2"/>
                </a:solidFill>
                <a:latin typeface="Ubuntu Condensed"/>
                <a:ea typeface="Ubuntu Condensed"/>
                <a:cs typeface="Ubuntu Condensed"/>
                <a:sym typeface="Ubuntu Condensed"/>
              </a:defRPr>
            </a:lvl7pPr>
            <a:lvl8pPr marL="3657600" lvl="7" indent="-317500">
              <a:lnSpc>
                <a:spcPct val="115000"/>
              </a:lnSpc>
              <a:spcBef>
                <a:spcPts val="1600"/>
              </a:spcBef>
              <a:spcAft>
                <a:spcPts val="0"/>
              </a:spcAft>
              <a:buClr>
                <a:schemeClr val="lt2"/>
              </a:buClr>
              <a:buSzPts val="1400"/>
              <a:buFont typeface="Ubuntu Condensed"/>
              <a:buChar char="○"/>
              <a:defRPr>
                <a:solidFill>
                  <a:schemeClr val="lt2"/>
                </a:solidFill>
                <a:latin typeface="Ubuntu Condensed"/>
                <a:ea typeface="Ubuntu Condensed"/>
                <a:cs typeface="Ubuntu Condensed"/>
                <a:sym typeface="Ubuntu Condensed"/>
              </a:defRPr>
            </a:lvl8pPr>
            <a:lvl9pPr marL="4114800" lvl="8" indent="-317500">
              <a:lnSpc>
                <a:spcPct val="115000"/>
              </a:lnSpc>
              <a:spcBef>
                <a:spcPts val="1600"/>
              </a:spcBef>
              <a:spcAft>
                <a:spcPts val="1600"/>
              </a:spcAft>
              <a:buClr>
                <a:schemeClr val="lt2"/>
              </a:buClr>
              <a:buSzPts val="1400"/>
              <a:buFont typeface="Ubuntu Condensed"/>
              <a:buChar char="■"/>
              <a:defRPr>
                <a:solidFill>
                  <a:schemeClr val="lt2"/>
                </a:solidFill>
                <a:latin typeface="Ubuntu Condensed"/>
                <a:ea typeface="Ubuntu Condensed"/>
                <a:cs typeface="Ubuntu Condensed"/>
                <a:sym typeface="Ubuntu Condense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 id="2147483659" r:id="rId6"/>
    <p:sldLayoutId id="2147483660"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mp"/><Relationship Id="rId1" Type="http://schemas.openxmlformats.org/officeDocument/2006/relationships/slideLayout" Target="../slideLayouts/slideLayout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mp"/><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image" Target="../media/image23.tmp"/><Relationship Id="rId1" Type="http://schemas.openxmlformats.org/officeDocument/2006/relationships/slideLayout" Target="../slideLayouts/slideLayout4.xml"/><Relationship Id="rId6" Type="http://schemas.openxmlformats.org/officeDocument/2006/relationships/image" Target="../media/image25.png"/><Relationship Id="rId5" Type="http://schemas.microsoft.com/office/2017/06/relationships/model3d" Target="../media/model3d3.glb"/><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image" Target="../media/image27.tmp"/><Relationship Id="rId1" Type="http://schemas.openxmlformats.org/officeDocument/2006/relationships/slideLayout" Target="../slideLayouts/slideLayout4.xml"/><Relationship Id="rId6" Type="http://schemas.openxmlformats.org/officeDocument/2006/relationships/image" Target="../media/image29.png"/><Relationship Id="rId5" Type="http://schemas.microsoft.com/office/2017/06/relationships/model3d" Target="../media/model3d6.glb"/><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microsoft.com/office/2017/06/relationships/model3d" Target="../media/model3d7.glb"/><Relationship Id="rId2" Type="http://schemas.openxmlformats.org/officeDocument/2006/relationships/image" Target="../media/image30.tmp"/><Relationship Id="rId1" Type="http://schemas.openxmlformats.org/officeDocument/2006/relationships/slideLayout" Target="../slideLayouts/slideLayout4.xml"/><Relationship Id="rId6" Type="http://schemas.openxmlformats.org/officeDocument/2006/relationships/image" Target="../media/image32.png"/><Relationship Id="rId5" Type="http://schemas.microsoft.com/office/2017/06/relationships/model3d" Target="../media/model3d8.glb"/><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11" Type="http://schemas.microsoft.com/office/2017/06/relationships/model3d" Target="../media/model3d9.glb"/><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mp"/><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17/06/relationships/model3d" Target="../media/model3d10.glb"/><Relationship Id="rId4" Type="http://schemas.openxmlformats.org/officeDocument/2006/relationships/image" Target="../media/image46.svg"/></Relationships>
</file>

<file path=ppt/slides/_rels/slide18.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pixabay.com/en/news-info-embassy-wikipedia-button-1028791/" TargetMode="External"/><Relationship Id="rId2" Type="http://schemas.openxmlformats.org/officeDocument/2006/relationships/image" Target="../media/image55.jpg"/><Relationship Id="rId1" Type="http://schemas.openxmlformats.org/officeDocument/2006/relationships/slideLayout" Target="../slideLayouts/slideLayout4.xml"/><Relationship Id="rId5" Type="http://schemas.openxmlformats.org/officeDocument/2006/relationships/hyperlink" Target="https://pixabay.com/en/news-newspaper-globe-read-paper-1074604/" TargetMode="External"/><Relationship Id="rId4" Type="http://schemas.openxmlformats.org/officeDocument/2006/relationships/image" Target="../media/image56.jpg"/></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hyperlink" Target="https://creativecommons.org/licenses/by-nc-sa/3.0/" TargetMode="External"/><Relationship Id="rId4" Type="http://schemas.openxmlformats.org/officeDocument/2006/relationships/hyperlink" Target="https://wiki.rage.mp/index.php?title=File:Users.png"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tmp"/><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mp"/><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3.tmp"/><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ctrTitle"/>
          </p:nvPr>
        </p:nvSpPr>
        <p:spPr>
          <a:xfrm>
            <a:off x="205483" y="184936"/>
            <a:ext cx="6832315" cy="27432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4700" dirty="0">
                <a:solidFill>
                  <a:schemeClr val="tx1"/>
                </a:solidFill>
              </a:rPr>
              <a:t>ĐỀ TÀI WEBSITE TIN TỨC</a:t>
            </a:r>
            <a:br>
              <a:rPr lang="en" sz="4000" dirty="0">
                <a:solidFill>
                  <a:schemeClr val="lt2"/>
                </a:solidFill>
              </a:rPr>
            </a:br>
            <a:r>
              <a:rPr lang="en" sz="4000" dirty="0">
                <a:solidFill>
                  <a:schemeClr val="lt2"/>
                </a:solidFill>
              </a:rPr>
              <a:t>Nhóm 4 :</a:t>
            </a:r>
            <a:br>
              <a:rPr lang="en" sz="4000" dirty="0">
                <a:solidFill>
                  <a:schemeClr val="lt2"/>
                </a:solidFill>
              </a:rPr>
            </a:br>
            <a:r>
              <a:rPr lang="en" sz="4000" dirty="0">
                <a:solidFill>
                  <a:schemeClr val="lt2"/>
                </a:solidFill>
              </a:rPr>
              <a:t>Trần Huy Hoàng</a:t>
            </a:r>
            <a:br>
              <a:rPr lang="en" sz="4000" dirty="0">
                <a:solidFill>
                  <a:schemeClr val="lt2"/>
                </a:solidFill>
              </a:rPr>
            </a:br>
            <a:r>
              <a:rPr lang="en" sz="4000" dirty="0">
                <a:solidFill>
                  <a:schemeClr val="lt2"/>
                </a:solidFill>
              </a:rPr>
              <a:t>Trần Công Tuấn Anh</a:t>
            </a:r>
            <a:br>
              <a:rPr lang="en" sz="4000" dirty="0">
                <a:solidFill>
                  <a:schemeClr val="lt2"/>
                </a:solidFill>
              </a:rPr>
            </a:br>
            <a:r>
              <a:rPr lang="en" sz="4000" dirty="0">
                <a:solidFill>
                  <a:schemeClr val="lt2"/>
                </a:solidFill>
              </a:rPr>
              <a:t>Nguyễn Đức Anh</a:t>
            </a:r>
            <a:endParaRPr sz="4000" dirty="0">
              <a:solidFill>
                <a:schemeClr val="lt2"/>
              </a:solidFill>
            </a:endParaRPr>
          </a:p>
        </p:txBody>
      </p:sp>
      <p:pic>
        <p:nvPicPr>
          <p:cNvPr id="187" name="Google Shape;187;p24"/>
          <p:cNvPicPr preferRelativeResize="0"/>
          <p:nvPr/>
        </p:nvPicPr>
        <p:blipFill>
          <a:blip r:embed="rId3"/>
          <a:srcRect t="899" b="899"/>
          <a:stretch/>
        </p:blipFill>
        <p:spPr>
          <a:xfrm>
            <a:off x="4627666" y="982665"/>
            <a:ext cx="1908129" cy="1873810"/>
          </a:xfrm>
          <a:prstGeom prst="ellipse">
            <a:avLst/>
          </a:prstGeom>
          <a:noFill/>
          <a:ln>
            <a:noFill/>
          </a:ln>
        </p:spPr>
      </p:pic>
      <p:sp>
        <p:nvSpPr>
          <p:cNvPr id="189" name="Google Shape;189;p24"/>
          <p:cNvSpPr/>
          <p:nvPr/>
        </p:nvSpPr>
        <p:spPr>
          <a:xfrm>
            <a:off x="-745466" y="3315261"/>
            <a:ext cx="3387782" cy="3286606"/>
          </a:xfrm>
          <a:custGeom>
            <a:avLst/>
            <a:gdLst/>
            <a:ahLst/>
            <a:cxnLst/>
            <a:rect l="l" t="t" r="r" b="b"/>
            <a:pathLst>
              <a:path w="216092" h="209438" extrusionOk="0">
                <a:moveTo>
                  <a:pt x="174620" y="0"/>
                </a:moveTo>
                <a:cubicBezTo>
                  <a:pt x="164954" y="0"/>
                  <a:pt x="155283" y="3684"/>
                  <a:pt x="147896" y="11053"/>
                </a:cubicBezTo>
                <a:lnTo>
                  <a:pt x="14023" y="144926"/>
                </a:lnTo>
                <a:cubicBezTo>
                  <a:pt x="3233" y="155753"/>
                  <a:pt x="0" y="171993"/>
                  <a:pt x="5827" y="186091"/>
                </a:cubicBezTo>
                <a:cubicBezTo>
                  <a:pt x="11692" y="200227"/>
                  <a:pt x="25451" y="209437"/>
                  <a:pt x="40752" y="209437"/>
                </a:cubicBezTo>
                <a:cubicBezTo>
                  <a:pt x="50752" y="209437"/>
                  <a:pt x="60376" y="205452"/>
                  <a:pt x="67444" y="198347"/>
                </a:cubicBezTo>
                <a:lnTo>
                  <a:pt x="201317" y="64474"/>
                </a:lnTo>
                <a:cubicBezTo>
                  <a:pt x="216091" y="49737"/>
                  <a:pt x="216091" y="25827"/>
                  <a:pt x="201317" y="11053"/>
                </a:cubicBezTo>
                <a:cubicBezTo>
                  <a:pt x="193948" y="3684"/>
                  <a:pt x="184287" y="0"/>
                  <a:pt x="17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7639800" y="1127099"/>
            <a:ext cx="792471" cy="792471"/>
          </a:xfrm>
          <a:custGeom>
            <a:avLst/>
            <a:gdLst/>
            <a:ahLst/>
            <a:cxnLst/>
            <a:rect l="l" t="t" r="r" b="b"/>
            <a:pathLst>
              <a:path w="205703" h="205703" extrusionOk="0">
                <a:moveTo>
                  <a:pt x="102851" y="0"/>
                </a:moveTo>
                <a:cubicBezTo>
                  <a:pt x="46024" y="0"/>
                  <a:pt x="0" y="46024"/>
                  <a:pt x="0" y="102851"/>
                </a:cubicBezTo>
                <a:cubicBezTo>
                  <a:pt x="0" y="159678"/>
                  <a:pt x="46024" y="205702"/>
                  <a:pt x="102851" y="205702"/>
                </a:cubicBezTo>
                <a:cubicBezTo>
                  <a:pt x="159678" y="205702"/>
                  <a:pt x="205702" y="159678"/>
                  <a:pt x="205702" y="102851"/>
                </a:cubicBezTo>
                <a:cubicBezTo>
                  <a:pt x="205702" y="46024"/>
                  <a:pt x="159678" y="0"/>
                  <a:pt x="102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187;p24">
            <a:extLst>
              <a:ext uri="{FF2B5EF4-FFF2-40B4-BE49-F238E27FC236}">
                <a16:creationId xmlns:a16="http://schemas.microsoft.com/office/drawing/2014/main" id="{E3C14AAE-EC6B-49CC-839F-D7CC88FB5E62}"/>
              </a:ext>
            </a:extLst>
          </p:cNvPr>
          <p:cNvPicPr preferRelativeResize="0"/>
          <p:nvPr/>
        </p:nvPicPr>
        <p:blipFill>
          <a:blip r:embed="rId4"/>
          <a:srcRect t="1072" b="1072"/>
          <a:stretch/>
        </p:blipFill>
        <p:spPr>
          <a:xfrm>
            <a:off x="6836862" y="2123819"/>
            <a:ext cx="1908129" cy="1867200"/>
          </a:xfrm>
          <a:prstGeom prst="ellipse">
            <a:avLst/>
          </a:prstGeom>
          <a:noFill/>
          <a:ln>
            <a:noFill/>
          </a:ln>
        </p:spPr>
      </p:pic>
      <p:pic>
        <p:nvPicPr>
          <p:cNvPr id="8" name="Google Shape;187;p24">
            <a:extLst>
              <a:ext uri="{FF2B5EF4-FFF2-40B4-BE49-F238E27FC236}">
                <a16:creationId xmlns:a16="http://schemas.microsoft.com/office/drawing/2014/main" id="{D1D4A8F4-8027-4C70-A2E5-818DE3E1EBFA}"/>
              </a:ext>
            </a:extLst>
          </p:cNvPr>
          <p:cNvPicPr preferRelativeResize="0"/>
          <p:nvPr/>
        </p:nvPicPr>
        <p:blipFill>
          <a:blip r:embed="rId5"/>
          <a:srcRect t="899" b="899"/>
          <a:stretch/>
        </p:blipFill>
        <p:spPr>
          <a:xfrm>
            <a:off x="4627667" y="3152211"/>
            <a:ext cx="1908129" cy="187381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B1E0-3F39-4F67-B856-E3759162E9FC}"/>
              </a:ext>
            </a:extLst>
          </p:cNvPr>
          <p:cNvSpPr>
            <a:spLocks noGrp="1"/>
          </p:cNvSpPr>
          <p:nvPr>
            <p:ph type="title"/>
          </p:nvPr>
        </p:nvSpPr>
        <p:spPr>
          <a:xfrm>
            <a:off x="155864" y="238991"/>
            <a:ext cx="2982191" cy="665018"/>
          </a:xfrm>
        </p:spPr>
        <p:txBody>
          <a:bodyPr/>
          <a:lstStyle/>
          <a:p>
            <a:r>
              <a:rPr lang="en-US" sz="1800" b="1" u="sng" dirty="0">
                <a:effectLst/>
                <a:latin typeface="Calibri" panose="020F0502020204030204" pitchFamily="34" charset="0"/>
                <a:ea typeface="Calibri" panose="020F0502020204030204" pitchFamily="34" charset="0"/>
                <a:cs typeface="Times New Roman" panose="02020603050405020304" pitchFamily="18" charset="0"/>
              </a:rPr>
              <a:t>2.2.3 </a:t>
            </a:r>
            <a:r>
              <a:rPr lang="en-US" sz="1800" b="1" u="sng" dirty="0" err="1">
                <a:effectLst/>
                <a:latin typeface="Calibri" panose="020F0502020204030204" pitchFamily="34" charset="0"/>
                <a:ea typeface="Calibri" panose="020F0502020204030204" pitchFamily="34" charset="0"/>
                <a:cs typeface="Times New Roman" panose="02020603050405020304" pitchFamily="18" charset="0"/>
              </a:rPr>
              <a:t>Sơ</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u="sng"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u="sng" dirty="0" err="1">
                <a:effectLst/>
                <a:latin typeface="Calibri" panose="020F0502020204030204" pitchFamily="34" charset="0"/>
                <a:ea typeface="Calibri" panose="020F0502020204030204" pitchFamily="34" charset="0"/>
                <a:cs typeface="Times New Roman" panose="02020603050405020304" pitchFamily="18" charset="0"/>
              </a:rPr>
              <a:t>mức</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u="sng" dirty="0" err="1">
                <a:effectLst/>
                <a:latin typeface="Calibri" panose="020F0502020204030204" pitchFamily="34" charset="0"/>
                <a:ea typeface="Calibri" panose="020F0502020204030204" pitchFamily="34" charset="0"/>
                <a:cs typeface="Times New Roman" panose="02020603050405020304" pitchFamily="18" charset="0"/>
              </a:rPr>
              <a:t>dưới</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u="sng" dirty="0" err="1">
                <a:effectLst/>
                <a:latin typeface="Calibri" panose="020F0502020204030204" pitchFamily="34" charset="0"/>
                <a:ea typeface="Calibri" panose="020F0502020204030204" pitchFamily="34" charset="0"/>
                <a:cs typeface="Times New Roman" panose="02020603050405020304" pitchFamily="18" charset="0"/>
              </a:rPr>
              <a:t>đỉnh</a:t>
            </a:r>
            <a:br>
              <a:rPr lang="en-US" sz="1800" b="1" u="sng"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04B79404-214B-4CD1-ACDB-F34039CC1D35}"/>
              </a:ext>
            </a:extLst>
          </p:cNvPr>
          <p:cNvSpPr txBox="1"/>
          <p:nvPr/>
        </p:nvSpPr>
        <p:spPr>
          <a:xfrm flipH="1">
            <a:off x="446807" y="737755"/>
            <a:ext cx="4125192"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vi-VN"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Tiến trình 1.0 Quản lí </a:t>
            </a:r>
            <a:r>
              <a:rPr lang="en-US" sz="1800" b="1"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tin website</a:t>
            </a:r>
          </a:p>
        </p:txBody>
      </p:sp>
      <p:pic>
        <p:nvPicPr>
          <p:cNvPr id="6" name="Picture 5" descr="Diagram&#10;&#10;Description automatically generated">
            <a:extLst>
              <a:ext uri="{FF2B5EF4-FFF2-40B4-BE49-F238E27FC236}">
                <a16:creationId xmlns:a16="http://schemas.microsoft.com/office/drawing/2014/main" id="{5E65A033-4FFE-42E2-B111-B534F9E7921F}"/>
              </a:ext>
            </a:extLst>
          </p:cNvPr>
          <p:cNvPicPr>
            <a:picLocks noChangeAspect="1"/>
          </p:cNvPicPr>
          <p:nvPr/>
        </p:nvPicPr>
        <p:blipFill rotWithShape="1">
          <a:blip r:embed="rId2"/>
          <a:srcRect l="18483" t="30302" r="29256" b="4647"/>
          <a:stretch/>
        </p:blipFill>
        <p:spPr>
          <a:xfrm>
            <a:off x="1646959" y="1397577"/>
            <a:ext cx="4738254" cy="3345874"/>
          </a:xfrm>
          <a:prstGeom prst="rect">
            <a:avLst/>
          </a:prstGeom>
        </p:spPr>
      </p:pic>
      <p:pic>
        <p:nvPicPr>
          <p:cNvPr id="13" name="Graphic 12" descr="Three brushes with paint tube and a swash of paint">
            <a:extLst>
              <a:ext uri="{FF2B5EF4-FFF2-40B4-BE49-F238E27FC236}">
                <a16:creationId xmlns:a16="http://schemas.microsoft.com/office/drawing/2014/main" id="{0FE6435D-1569-43C5-9D47-9029836931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5847" y="-410441"/>
            <a:ext cx="2982191" cy="2982191"/>
          </a:xfrm>
          <a:prstGeom prst="rect">
            <a:avLst/>
          </a:prstGeom>
        </p:spPr>
      </p:pic>
      <p:pic>
        <p:nvPicPr>
          <p:cNvPr id="15" name="Graphic 14" descr="Two paint tubes">
            <a:extLst>
              <a:ext uri="{FF2B5EF4-FFF2-40B4-BE49-F238E27FC236}">
                <a16:creationId xmlns:a16="http://schemas.microsoft.com/office/drawing/2014/main" id="{20FA4A46-EF83-4D02-AE5F-CE0F1F29AA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011644">
            <a:off x="6308037" y="1703028"/>
            <a:ext cx="3025269" cy="3025269"/>
          </a:xfrm>
          <a:prstGeom prst="rect">
            <a:avLst/>
          </a:prstGeom>
        </p:spPr>
      </p:pic>
    </p:spTree>
    <p:extLst>
      <p:ext uri="{BB962C8B-B14F-4D97-AF65-F5344CB8AC3E}">
        <p14:creationId xmlns:p14="http://schemas.microsoft.com/office/powerpoint/2010/main" val="1976417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681D7-38A9-4230-A3A8-16008294A7B3}"/>
              </a:ext>
            </a:extLst>
          </p:cNvPr>
          <p:cNvSpPr txBox="1"/>
          <p:nvPr/>
        </p:nvSpPr>
        <p:spPr>
          <a:xfrm>
            <a:off x="124692" y="176646"/>
            <a:ext cx="3657599"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vi-VN"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Tiến trình 2.0  </a:t>
            </a:r>
            <a:r>
              <a:rPr lang="en-US" sz="1800" b="1"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kí</a:t>
            </a:r>
            <a:endPar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descr="Graphical user interface&#10;&#10;Description automatically generated">
            <a:extLst>
              <a:ext uri="{FF2B5EF4-FFF2-40B4-BE49-F238E27FC236}">
                <a16:creationId xmlns:a16="http://schemas.microsoft.com/office/drawing/2014/main" id="{1B96EB7F-09D9-4CD8-BD0F-B86C82CCB560}"/>
              </a:ext>
            </a:extLst>
          </p:cNvPr>
          <p:cNvPicPr>
            <a:picLocks noChangeAspect="1"/>
          </p:cNvPicPr>
          <p:nvPr/>
        </p:nvPicPr>
        <p:blipFill rotWithShape="1">
          <a:blip r:embed="rId2"/>
          <a:srcRect l="20088" t="37777" r="34070" b="15152"/>
          <a:stretch/>
        </p:blipFill>
        <p:spPr>
          <a:xfrm>
            <a:off x="311728" y="1274605"/>
            <a:ext cx="4488872" cy="2594290"/>
          </a:xfrm>
          <a:prstGeom prst="rect">
            <a:avLst/>
          </a:prstGeom>
        </p:spPr>
      </p:pic>
      <p:pic>
        <p:nvPicPr>
          <p:cNvPr id="9" name="Graphic 8" descr="Chemistry lab">
            <a:extLst>
              <a:ext uri="{FF2B5EF4-FFF2-40B4-BE49-F238E27FC236}">
                <a16:creationId xmlns:a16="http://schemas.microsoft.com/office/drawing/2014/main" id="{314D8DE6-0672-4D28-859E-8934EEE4BC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6527" y="176646"/>
            <a:ext cx="4405745" cy="4405745"/>
          </a:xfrm>
          <a:prstGeom prst="rect">
            <a:avLst/>
          </a:prstGeom>
          <a:effectLst/>
        </p:spPr>
      </p:pic>
    </p:spTree>
    <p:extLst>
      <p:ext uri="{BB962C8B-B14F-4D97-AF65-F5344CB8AC3E}">
        <p14:creationId xmlns:p14="http://schemas.microsoft.com/office/powerpoint/2010/main" val="3961260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4EF27B-014F-4AAA-8918-AFC66496AAF4}"/>
              </a:ext>
            </a:extLst>
          </p:cNvPr>
          <p:cNvSpPr>
            <a:spLocks noGrp="1"/>
          </p:cNvSpPr>
          <p:nvPr>
            <p:ph type="subTitle" idx="1"/>
          </p:nvPr>
        </p:nvSpPr>
        <p:spPr>
          <a:xfrm>
            <a:off x="155864" y="228601"/>
            <a:ext cx="2458127" cy="358486"/>
          </a:xfrm>
        </p:spPr>
        <p:style>
          <a:lnRef idx="0">
            <a:schemeClr val="accent5"/>
          </a:lnRef>
          <a:fillRef idx="3">
            <a:schemeClr val="accent5"/>
          </a:fillRef>
          <a:effectRef idx="3">
            <a:schemeClr val="accent5"/>
          </a:effectRef>
          <a:fontRef idx="minor">
            <a:schemeClr val="lt1"/>
          </a:fontRef>
        </p:style>
        <p:txBody>
          <a:bodyPr/>
          <a:lstStyle/>
          <a:p>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Tiến trình 3.0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hệ</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FF7BABA7-D850-464D-A812-ECC3C05D6CFE}"/>
              </a:ext>
            </a:extLst>
          </p:cNvPr>
          <p:cNvPicPr>
            <a:picLocks noChangeAspect="1"/>
          </p:cNvPicPr>
          <p:nvPr/>
        </p:nvPicPr>
        <p:blipFill rotWithShape="1">
          <a:blip r:embed="rId2"/>
          <a:srcRect l="19058" t="26262" r="36706" b="4445"/>
          <a:stretch/>
        </p:blipFill>
        <p:spPr>
          <a:xfrm>
            <a:off x="155864" y="1059872"/>
            <a:ext cx="4551218" cy="3721050"/>
          </a:xfrm>
          <a:prstGeom prst="rect">
            <a:avLst/>
          </a:prstGeom>
        </p:spPr>
      </p:pic>
      <mc:AlternateContent xmlns:mc="http://schemas.openxmlformats.org/markup-compatibility/2006">
        <mc:Choice xmlns:am3d="http://schemas.microsoft.com/office/drawing/2017/model3d" Requires="am3d">
          <p:graphicFrame>
            <p:nvGraphicFramePr>
              <p:cNvPr id="9" name="3D Model 8" descr="Thought Bubble">
                <a:extLst>
                  <a:ext uri="{FF2B5EF4-FFF2-40B4-BE49-F238E27FC236}">
                    <a16:creationId xmlns:a16="http://schemas.microsoft.com/office/drawing/2014/main" id="{C14A193E-5082-4B76-909E-8AF75567394B}"/>
                  </a:ext>
                </a:extLst>
              </p:cNvPr>
              <p:cNvGraphicFramePr>
                <a:graphicFrameLocks noChangeAspect="1"/>
              </p:cNvGraphicFramePr>
              <p:nvPr>
                <p:extLst>
                  <p:ext uri="{D42A27DB-BD31-4B8C-83A1-F6EECF244321}">
                    <p14:modId xmlns:p14="http://schemas.microsoft.com/office/powerpoint/2010/main" val="4034063076"/>
                  </p:ext>
                </p:extLst>
              </p:nvPr>
            </p:nvGraphicFramePr>
            <p:xfrm>
              <a:off x="6195235" y="195169"/>
              <a:ext cx="1523172" cy="1462588"/>
            </p:xfrm>
            <a:graphic>
              <a:graphicData uri="http://schemas.microsoft.com/office/drawing/2017/model3d">
                <am3d:model3d r:embed="rId3">
                  <am3d:spPr>
                    <a:xfrm>
                      <a:off x="0" y="0"/>
                      <a:ext cx="1523172" cy="1462588"/>
                    </a:xfrm>
                    <a:prstGeom prst="rect">
                      <a:avLst/>
                    </a:prstGeom>
                  </am3d:spPr>
                  <am3d:camera>
                    <am3d:pos x="0" y="0" z="64552213"/>
                    <am3d:up dx="0" dy="36000000" dz="0"/>
                    <am3d:lookAt x="0" y="0" z="0"/>
                    <am3d:perspective fov="2700000"/>
                  </am3d:camera>
                  <am3d:trans>
                    <am3d:meterPerModelUnit n="5934079" d="1000000"/>
                    <am3d:preTrans dx="-2289726" dy="-18057577" dz="-5104041"/>
                    <am3d:scale>
                      <am3d:sx n="1000000" d="1000000"/>
                      <am3d:sy n="1000000" d="1000000"/>
                      <am3d:sz n="1000000" d="1000000"/>
                    </am3d:scale>
                    <am3d:rot ax="41503" ay="1187204" az="14048"/>
                    <am3d:postTrans dx="0" dy="0" dz="0"/>
                  </am3d:trans>
                  <am3d:raster rName="Office3DRenderer" rVer="16.0.8326">
                    <am3d:blip r:embed="rId4"/>
                  </am3d:raster>
                  <am3d:objViewport viewportSz="21463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Thought Bubble">
                <a:extLst>
                  <a:ext uri="{FF2B5EF4-FFF2-40B4-BE49-F238E27FC236}">
                    <a16:creationId xmlns:a16="http://schemas.microsoft.com/office/drawing/2014/main" id="{C14A193E-5082-4B76-909E-8AF75567394B}"/>
                  </a:ext>
                </a:extLst>
              </p:cNvPr>
              <p:cNvPicPr>
                <a:picLocks noGrp="1" noRot="1" noChangeAspect="1" noMove="1" noResize="1" noEditPoints="1" noAdjustHandles="1" noChangeArrowheads="1" noChangeShapeType="1" noCrop="1"/>
              </p:cNvPicPr>
              <p:nvPr/>
            </p:nvPicPr>
            <p:blipFill>
              <a:blip r:embed="rId4"/>
              <a:stretch>
                <a:fillRect/>
              </a:stretch>
            </p:blipFill>
            <p:spPr>
              <a:xfrm>
                <a:off x="6195235" y="195169"/>
                <a:ext cx="1523172" cy="146258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Partial sun">
                <a:extLst>
                  <a:ext uri="{FF2B5EF4-FFF2-40B4-BE49-F238E27FC236}">
                    <a16:creationId xmlns:a16="http://schemas.microsoft.com/office/drawing/2014/main" id="{BFC69F2A-0189-4679-AC78-791512818BE0}"/>
                  </a:ext>
                </a:extLst>
              </p:cNvPr>
              <p:cNvGraphicFramePr>
                <a:graphicFrameLocks noChangeAspect="1"/>
              </p:cNvGraphicFramePr>
              <p:nvPr>
                <p:extLst>
                  <p:ext uri="{D42A27DB-BD31-4B8C-83A1-F6EECF244321}">
                    <p14:modId xmlns:p14="http://schemas.microsoft.com/office/powerpoint/2010/main" val="3502309671"/>
                  </p:ext>
                </p:extLst>
              </p:nvPr>
            </p:nvGraphicFramePr>
            <p:xfrm>
              <a:off x="4707082" y="107963"/>
              <a:ext cx="2749790" cy="2350166"/>
            </p:xfrm>
            <a:graphic>
              <a:graphicData uri="http://schemas.microsoft.com/office/drawing/2017/model3d">
                <am3d:model3d r:embed="rId5">
                  <am3d:spPr>
                    <a:xfrm>
                      <a:off x="0" y="0"/>
                      <a:ext cx="2749790" cy="2350166"/>
                    </a:xfrm>
                    <a:prstGeom prst="rect">
                      <a:avLst/>
                    </a:prstGeom>
                  </am3d:spPr>
                  <am3d:camera>
                    <am3d:pos x="0" y="0" z="68366310"/>
                    <am3d:up dx="0" dy="36000000" dz="0"/>
                    <am3d:lookAt x="0" y="0" z="0"/>
                    <am3d:perspective fov="2700000"/>
                  </am3d:camera>
                  <am3d:trans>
                    <am3d:meterPerModelUnit n="5722078" d="1000000"/>
                    <am3d:preTrans dx="1965996" dy="-13076086" dz="-566466"/>
                    <am3d:scale>
                      <am3d:sx n="1000000" d="1000000"/>
                      <am3d:sy n="1000000" d="1000000"/>
                      <am3d:sz n="1000000" d="1000000"/>
                    </am3d:scale>
                    <am3d:rot ax="500867" ay="1778401" az="249032"/>
                    <am3d:postTrans dx="0" dy="0" dz="0"/>
                  </am3d:trans>
                  <am3d:raster rName="Office3DRenderer" rVer="16.0.8326">
                    <am3d:blip r:embed="rId6"/>
                  </am3d:raster>
                  <am3d:objViewport viewportSz="394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Partial sun">
                <a:extLst>
                  <a:ext uri="{FF2B5EF4-FFF2-40B4-BE49-F238E27FC236}">
                    <a16:creationId xmlns:a16="http://schemas.microsoft.com/office/drawing/2014/main" id="{BFC69F2A-0189-4679-AC78-791512818BE0}"/>
                  </a:ext>
                </a:extLst>
              </p:cNvPr>
              <p:cNvPicPr>
                <a:picLocks noGrp="1" noRot="1" noChangeAspect="1" noMove="1" noResize="1" noEditPoints="1" noAdjustHandles="1" noChangeArrowheads="1" noChangeShapeType="1" noCrop="1"/>
              </p:cNvPicPr>
              <p:nvPr/>
            </p:nvPicPr>
            <p:blipFill>
              <a:blip r:embed="rId6"/>
              <a:stretch>
                <a:fillRect/>
              </a:stretch>
            </p:blipFill>
            <p:spPr>
              <a:xfrm>
                <a:off x="4707082" y="107963"/>
                <a:ext cx="2749790" cy="23501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Cloud">
                <a:extLst>
                  <a:ext uri="{FF2B5EF4-FFF2-40B4-BE49-F238E27FC236}">
                    <a16:creationId xmlns:a16="http://schemas.microsoft.com/office/drawing/2014/main" id="{FDA2869C-1F37-4F92-B64C-85A61CC2E24F}"/>
                  </a:ext>
                </a:extLst>
              </p:cNvPr>
              <p:cNvGraphicFramePr>
                <a:graphicFrameLocks noChangeAspect="1"/>
              </p:cNvGraphicFramePr>
              <p:nvPr>
                <p:extLst>
                  <p:ext uri="{D42A27DB-BD31-4B8C-83A1-F6EECF244321}">
                    <p14:modId xmlns:p14="http://schemas.microsoft.com/office/powerpoint/2010/main" val="850590283"/>
                  </p:ext>
                </p:extLst>
              </p:nvPr>
            </p:nvGraphicFramePr>
            <p:xfrm>
              <a:off x="5820707" y="1573403"/>
              <a:ext cx="2700290" cy="1996694"/>
            </p:xfrm>
            <a:graphic>
              <a:graphicData uri="http://schemas.microsoft.com/office/drawing/2017/model3d">
                <am3d:model3d r:embed="rId7">
                  <am3d:spPr>
                    <a:xfrm>
                      <a:off x="0" y="0"/>
                      <a:ext cx="2700290" cy="1996694"/>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605572" ay="1224771" az="213150"/>
                    <am3d:postTrans dx="0" dy="0" dz="0"/>
                  </am3d:trans>
                  <am3d:raster rName="Office3DRenderer" rVer="16.0.8326">
                    <am3d:blip r:embed="rId8"/>
                  </am3d:raster>
                  <am3d:objViewport viewportSz="39743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Cloud">
                <a:extLst>
                  <a:ext uri="{FF2B5EF4-FFF2-40B4-BE49-F238E27FC236}">
                    <a16:creationId xmlns:a16="http://schemas.microsoft.com/office/drawing/2014/main" id="{FDA2869C-1F37-4F92-B64C-85A61CC2E24F}"/>
                  </a:ext>
                </a:extLst>
              </p:cNvPr>
              <p:cNvPicPr>
                <a:picLocks noGrp="1" noRot="1" noChangeAspect="1" noMove="1" noResize="1" noEditPoints="1" noAdjustHandles="1" noChangeArrowheads="1" noChangeShapeType="1" noCrop="1"/>
              </p:cNvPicPr>
              <p:nvPr/>
            </p:nvPicPr>
            <p:blipFill>
              <a:blip r:embed="rId8"/>
              <a:stretch>
                <a:fillRect/>
              </a:stretch>
            </p:blipFill>
            <p:spPr>
              <a:xfrm>
                <a:off x="5820707" y="1573403"/>
                <a:ext cx="2700290" cy="1996694"/>
              </a:xfrm>
              <a:prstGeom prst="rect">
                <a:avLst/>
              </a:prstGeom>
            </p:spPr>
          </p:pic>
        </mc:Fallback>
      </mc:AlternateContent>
    </p:spTree>
    <p:extLst>
      <p:ext uri="{BB962C8B-B14F-4D97-AF65-F5344CB8AC3E}">
        <p14:creationId xmlns:p14="http://schemas.microsoft.com/office/powerpoint/2010/main" val="392777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6808A8-21D9-45A2-9549-A38B9E027541}"/>
              </a:ext>
            </a:extLst>
          </p:cNvPr>
          <p:cNvSpPr txBox="1"/>
          <p:nvPr/>
        </p:nvSpPr>
        <p:spPr>
          <a:xfrm>
            <a:off x="114300" y="124691"/>
            <a:ext cx="2609022" cy="3722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vi-VN"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Tiến trình </a:t>
            </a:r>
            <a:r>
              <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4.0 </a:t>
            </a:r>
            <a:r>
              <a:rPr lang="en-US" sz="1800" b="1"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kiếm</a:t>
            </a:r>
            <a:endPar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descr="Graphical user interface, diagram&#10;&#10;Description automatically generated">
            <a:extLst>
              <a:ext uri="{FF2B5EF4-FFF2-40B4-BE49-F238E27FC236}">
                <a16:creationId xmlns:a16="http://schemas.microsoft.com/office/drawing/2014/main" id="{6280B889-FFD1-42C8-975A-9DBCA3277300}"/>
              </a:ext>
            </a:extLst>
          </p:cNvPr>
          <p:cNvPicPr>
            <a:picLocks noChangeAspect="1"/>
          </p:cNvPicPr>
          <p:nvPr/>
        </p:nvPicPr>
        <p:blipFill rotWithShape="1">
          <a:blip r:embed="rId2"/>
          <a:srcRect l="21579" t="33130" r="28453" b="14546"/>
          <a:stretch/>
        </p:blipFill>
        <p:spPr>
          <a:xfrm>
            <a:off x="2639291" y="920908"/>
            <a:ext cx="4775325" cy="2836720"/>
          </a:xfrm>
          <a:prstGeom prst="rect">
            <a:avLst/>
          </a:prstGeom>
        </p:spPr>
      </p:pic>
      <mc:AlternateContent xmlns:mc="http://schemas.openxmlformats.org/markup-compatibility/2006">
        <mc:Choice xmlns:am3d="http://schemas.microsoft.com/office/drawing/2017/model3d" Requires="am3d">
          <p:graphicFrame>
            <p:nvGraphicFramePr>
              <p:cNvPr id="9" name="3D Model 8" descr="Arrow Sign">
                <a:extLst>
                  <a:ext uri="{FF2B5EF4-FFF2-40B4-BE49-F238E27FC236}">
                    <a16:creationId xmlns:a16="http://schemas.microsoft.com/office/drawing/2014/main" id="{4CEF8FC4-CDC1-4A27-9DEA-02B421C61A27}"/>
                  </a:ext>
                </a:extLst>
              </p:cNvPr>
              <p:cNvGraphicFramePr>
                <a:graphicFrameLocks noChangeAspect="1"/>
              </p:cNvGraphicFramePr>
              <p:nvPr>
                <p:extLst>
                  <p:ext uri="{D42A27DB-BD31-4B8C-83A1-F6EECF244321}">
                    <p14:modId xmlns:p14="http://schemas.microsoft.com/office/powerpoint/2010/main" val="4096202258"/>
                  </p:ext>
                </p:extLst>
              </p:nvPr>
            </p:nvGraphicFramePr>
            <p:xfrm>
              <a:off x="114300" y="2235359"/>
              <a:ext cx="2303980" cy="3197774"/>
            </p:xfrm>
            <a:graphic>
              <a:graphicData uri="http://schemas.microsoft.com/office/drawing/2017/model3d">
                <am3d:model3d r:embed="rId3">
                  <am3d:spPr>
                    <a:xfrm>
                      <a:off x="0" y="0"/>
                      <a:ext cx="2303980" cy="3197774"/>
                    </a:xfrm>
                    <a:prstGeom prst="rect">
                      <a:avLst/>
                    </a:prstGeom>
                  </am3d:spPr>
                  <am3d:camera>
                    <am3d:pos x="0" y="0" z="59231277"/>
                    <am3d:up dx="0" dy="36000000" dz="0"/>
                    <am3d:lookAt x="0" y="0" z="0"/>
                    <am3d:perspective fov="2700000"/>
                  </am3d:camera>
                  <am3d:trans>
                    <am3d:meterPerModelUnit n="945309" d="1000000"/>
                    <am3d:preTrans dx="-2900320" dy="-18000000" dz="-1398126"/>
                    <am3d:scale>
                      <am3d:sx n="1000000" d="1000000"/>
                      <am3d:sy n="1000000" d="1000000"/>
                      <am3d:sz n="1000000" d="1000000"/>
                    </am3d:scale>
                    <am3d:rot ax="1566923" ay="2280968" az="1008017"/>
                    <am3d:postTrans dx="0" dy="0" dz="0"/>
                  </am3d:trans>
                  <am3d:raster rName="Office3DRenderer" rVer="16.0.8326">
                    <am3d:blip r:embed="rId4"/>
                  </am3d:raster>
                  <am3d:objViewport viewportSz="40557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Arrow Sign">
                <a:extLst>
                  <a:ext uri="{FF2B5EF4-FFF2-40B4-BE49-F238E27FC236}">
                    <a16:creationId xmlns:a16="http://schemas.microsoft.com/office/drawing/2014/main" id="{4CEF8FC4-CDC1-4A27-9DEA-02B421C61A27}"/>
                  </a:ext>
                </a:extLst>
              </p:cNvPr>
              <p:cNvPicPr>
                <a:picLocks noGrp="1" noRot="1" noChangeAspect="1" noMove="1" noResize="1" noEditPoints="1" noAdjustHandles="1" noChangeArrowheads="1" noChangeShapeType="1" noCrop="1"/>
              </p:cNvPicPr>
              <p:nvPr/>
            </p:nvPicPr>
            <p:blipFill>
              <a:blip r:embed="rId4"/>
              <a:stretch>
                <a:fillRect/>
              </a:stretch>
            </p:blipFill>
            <p:spPr>
              <a:xfrm>
                <a:off x="114300" y="2235359"/>
                <a:ext cx="2303980" cy="31977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Pointing Arrow">
                <a:extLst>
                  <a:ext uri="{FF2B5EF4-FFF2-40B4-BE49-F238E27FC236}">
                    <a16:creationId xmlns:a16="http://schemas.microsoft.com/office/drawing/2014/main" id="{E4A0FD79-3E3B-4760-B248-0C97A130F9FA}"/>
                  </a:ext>
                </a:extLst>
              </p:cNvPr>
              <p:cNvGraphicFramePr>
                <a:graphicFrameLocks noChangeAspect="1"/>
              </p:cNvGraphicFramePr>
              <p:nvPr>
                <p:extLst>
                  <p:ext uri="{D42A27DB-BD31-4B8C-83A1-F6EECF244321}">
                    <p14:modId xmlns:p14="http://schemas.microsoft.com/office/powerpoint/2010/main" val="1529162725"/>
                  </p:ext>
                </p:extLst>
              </p:nvPr>
            </p:nvGraphicFramePr>
            <p:xfrm rot="6635189">
              <a:off x="7384580" y="2559141"/>
              <a:ext cx="1403751" cy="2065657"/>
            </p:xfrm>
            <a:graphic>
              <a:graphicData uri="http://schemas.microsoft.com/office/drawing/2017/model3d">
                <am3d:model3d r:embed="rId5">
                  <am3d:spPr>
                    <a:xfrm rot="6635189">
                      <a:off x="0" y="0"/>
                      <a:ext cx="1403751" cy="2065657"/>
                    </a:xfrm>
                    <a:prstGeom prst="rect">
                      <a:avLst/>
                    </a:prstGeom>
                  </am3d:spPr>
                  <am3d:camera>
                    <am3d:pos x="0" y="0" z="53229038"/>
                    <am3d:up dx="0" dy="36000000" dz="0"/>
                    <am3d:lookAt x="0" y="0" z="0"/>
                    <am3d:perspective fov="2700000"/>
                  </am3d:camera>
                  <am3d:trans>
                    <am3d:meterPerModelUnit n="121206" d="1000000"/>
                    <am3d:preTrans dx="0" dy="-18000000" dz="0"/>
                    <am3d:scale>
                      <am3d:sx n="1000000" d="1000000"/>
                      <am3d:sy n="1000000" d="1000000"/>
                      <am3d:sz n="1000000" d="1000000"/>
                    </am3d:scale>
                    <am3d:rot ax="1276872" ay="1771758" az="652030"/>
                    <am3d:postTrans dx="0" dy="0" dz="0"/>
                  </am3d:trans>
                  <am3d:raster rName="Office3DRenderer" rVer="16.0.8326">
                    <am3d:blip r:embed="rId6"/>
                  </am3d:raster>
                  <am3d:objViewport viewportSz="23528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Pointing Arrow">
                <a:extLst>
                  <a:ext uri="{FF2B5EF4-FFF2-40B4-BE49-F238E27FC236}">
                    <a16:creationId xmlns:a16="http://schemas.microsoft.com/office/drawing/2014/main" id="{E4A0FD79-3E3B-4760-B248-0C97A130F9FA}"/>
                  </a:ext>
                </a:extLst>
              </p:cNvPr>
              <p:cNvPicPr>
                <a:picLocks noGrp="1" noRot="1" noChangeAspect="1" noMove="1" noResize="1" noEditPoints="1" noAdjustHandles="1" noChangeArrowheads="1" noChangeShapeType="1" noCrop="1"/>
              </p:cNvPicPr>
              <p:nvPr/>
            </p:nvPicPr>
            <p:blipFill>
              <a:blip r:embed="rId6"/>
              <a:stretch>
                <a:fillRect/>
              </a:stretch>
            </p:blipFill>
            <p:spPr>
              <a:xfrm rot="6635189">
                <a:off x="7384580" y="2559141"/>
                <a:ext cx="1403751" cy="2065657"/>
              </a:xfrm>
              <a:prstGeom prst="rect">
                <a:avLst/>
              </a:prstGeom>
            </p:spPr>
          </p:pic>
        </mc:Fallback>
      </mc:AlternateContent>
    </p:spTree>
    <p:extLst>
      <p:ext uri="{BB962C8B-B14F-4D97-AF65-F5344CB8AC3E}">
        <p14:creationId xmlns:p14="http://schemas.microsoft.com/office/powerpoint/2010/main" val="1497561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C01572-B5CA-44EF-824C-5609F3D2C0D3}"/>
              </a:ext>
            </a:extLst>
          </p:cNvPr>
          <p:cNvSpPr>
            <a:spLocks noGrp="1"/>
          </p:cNvSpPr>
          <p:nvPr>
            <p:ph type="subTitle" idx="1"/>
          </p:nvPr>
        </p:nvSpPr>
        <p:spPr>
          <a:xfrm>
            <a:off x="155865" y="197428"/>
            <a:ext cx="2676787" cy="428738"/>
          </a:xfrm>
        </p:spPr>
        <p:style>
          <a:lnRef idx="0">
            <a:schemeClr val="accent5"/>
          </a:lnRef>
          <a:fillRef idx="3">
            <a:schemeClr val="accent5"/>
          </a:fillRef>
          <a:effectRef idx="3">
            <a:schemeClr val="accent5"/>
          </a:effectRef>
          <a:fontRef idx="minor">
            <a:schemeClr val="lt1"/>
          </a:fontRef>
        </p:style>
        <p:txBody>
          <a:bodyPr/>
          <a:lstStyle/>
          <a:p>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Tiến trình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5.0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luận</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02EE9F50-13BD-4E06-B65E-69CEF43A2DBC}"/>
              </a:ext>
            </a:extLst>
          </p:cNvPr>
          <p:cNvPicPr>
            <a:picLocks noChangeAspect="1"/>
          </p:cNvPicPr>
          <p:nvPr/>
        </p:nvPicPr>
        <p:blipFill rotWithShape="1">
          <a:blip r:embed="rId2"/>
          <a:srcRect l="22036" t="34141" r="30288" b="12728"/>
          <a:stretch/>
        </p:blipFill>
        <p:spPr>
          <a:xfrm>
            <a:off x="2410689" y="1070310"/>
            <a:ext cx="4800601" cy="3034995"/>
          </a:xfrm>
          <a:prstGeom prst="rect">
            <a:avLst/>
          </a:prstGeom>
        </p:spPr>
      </p:pic>
      <mc:AlternateContent xmlns:mc="http://schemas.openxmlformats.org/markup-compatibility/2006">
        <mc:Choice xmlns:am3d="http://schemas.microsoft.com/office/drawing/2017/model3d" Requires="am3d">
          <p:graphicFrame>
            <p:nvGraphicFramePr>
              <p:cNvPr id="6" name="3D Model 5" descr="Pointing hand">
                <a:extLst>
                  <a:ext uri="{FF2B5EF4-FFF2-40B4-BE49-F238E27FC236}">
                    <a16:creationId xmlns:a16="http://schemas.microsoft.com/office/drawing/2014/main" id="{A72BBCD6-FB25-4B52-92EA-674D5ECCD724}"/>
                  </a:ext>
                </a:extLst>
              </p:cNvPr>
              <p:cNvGraphicFramePr>
                <a:graphicFrameLocks noChangeAspect="1"/>
              </p:cNvGraphicFramePr>
              <p:nvPr>
                <p:extLst>
                  <p:ext uri="{D42A27DB-BD31-4B8C-83A1-F6EECF244321}">
                    <p14:modId xmlns:p14="http://schemas.microsoft.com/office/powerpoint/2010/main" val="1570879171"/>
                  </p:ext>
                </p:extLst>
              </p:nvPr>
            </p:nvGraphicFramePr>
            <p:xfrm>
              <a:off x="6983105" y="914400"/>
              <a:ext cx="2160895" cy="1291101"/>
            </p:xfrm>
            <a:graphic>
              <a:graphicData uri="http://schemas.microsoft.com/office/drawing/2017/model3d">
                <am3d:model3d r:embed="rId3">
                  <am3d:spPr>
                    <a:xfrm>
                      <a:off x="0" y="0"/>
                      <a:ext cx="2160895" cy="1291101"/>
                    </a:xfrm>
                    <a:prstGeom prst="rect">
                      <a:avLst/>
                    </a:prstGeom>
                  </am3d:spPr>
                  <am3d:camera>
                    <am3d:pos x="0" y="0" z="54581005"/>
                    <am3d:up dx="0" dy="36000000" dz="0"/>
                    <am3d:lookAt x="0" y="0" z="0"/>
                    <am3d:perspective fov="2700000"/>
                  </am3d:camera>
                  <am3d:trans>
                    <am3d:meterPerModelUnit n="33395195" d="1000000"/>
                    <am3d:preTrans dx="-2591932" dy="-10496220" dz="0"/>
                    <am3d:scale>
                      <am3d:sx n="1000000" d="1000000"/>
                      <am3d:sy n="1000000" d="1000000"/>
                      <am3d:sz n="1000000" d="1000000"/>
                    </am3d:scale>
                    <am3d:rot ax="-9950131" ay="2045156" az="-10316956"/>
                    <am3d:postTrans dx="0" dy="0" dz="0"/>
                  </am3d:trans>
                  <am3d:raster rName="Office3DRenderer" rVer="16.0.8326">
                    <am3d:blip r:embed="rId4"/>
                  </am3d:raster>
                  <am3d:objViewport viewportSz="25550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Pointing hand">
                <a:extLst>
                  <a:ext uri="{FF2B5EF4-FFF2-40B4-BE49-F238E27FC236}">
                    <a16:creationId xmlns:a16="http://schemas.microsoft.com/office/drawing/2014/main" id="{A72BBCD6-FB25-4B52-92EA-674D5ECCD724}"/>
                  </a:ext>
                </a:extLst>
              </p:cNvPr>
              <p:cNvPicPr>
                <a:picLocks noGrp="1" noRot="1" noChangeAspect="1" noMove="1" noResize="1" noEditPoints="1" noAdjustHandles="1" noChangeArrowheads="1" noChangeShapeType="1" noCrop="1"/>
              </p:cNvPicPr>
              <p:nvPr/>
            </p:nvPicPr>
            <p:blipFill>
              <a:blip r:embed="rId4"/>
              <a:stretch>
                <a:fillRect/>
              </a:stretch>
            </p:blipFill>
            <p:spPr>
              <a:xfrm>
                <a:off x="6983105" y="914400"/>
                <a:ext cx="2160895" cy="12911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end Email">
                <a:extLst>
                  <a:ext uri="{FF2B5EF4-FFF2-40B4-BE49-F238E27FC236}">
                    <a16:creationId xmlns:a16="http://schemas.microsoft.com/office/drawing/2014/main" id="{8883096A-FF77-4DDD-92CB-2EB45C5C57F0}"/>
                  </a:ext>
                </a:extLst>
              </p:cNvPr>
              <p:cNvGraphicFramePr>
                <a:graphicFrameLocks noChangeAspect="1"/>
              </p:cNvGraphicFramePr>
              <p:nvPr>
                <p:extLst>
                  <p:ext uri="{D42A27DB-BD31-4B8C-83A1-F6EECF244321}">
                    <p14:modId xmlns:p14="http://schemas.microsoft.com/office/powerpoint/2010/main" val="1550958315"/>
                  </p:ext>
                </p:extLst>
              </p:nvPr>
            </p:nvGraphicFramePr>
            <p:xfrm>
              <a:off x="145621" y="1151280"/>
              <a:ext cx="3060651" cy="3630645"/>
            </p:xfrm>
            <a:graphic>
              <a:graphicData uri="http://schemas.microsoft.com/office/drawing/2017/model3d">
                <am3d:model3d r:embed="rId5">
                  <am3d:spPr>
                    <a:xfrm>
                      <a:off x="0" y="0"/>
                      <a:ext cx="3060651" cy="3630645"/>
                    </a:xfrm>
                    <a:prstGeom prst="rect">
                      <a:avLst/>
                    </a:prstGeom>
                  </am3d:spPr>
                  <am3d:camera>
                    <am3d:pos x="0" y="0" z="65142552"/>
                    <am3d:up dx="0" dy="36000000" dz="0"/>
                    <am3d:lookAt x="0" y="0" z="0"/>
                    <am3d:perspective fov="2700000"/>
                  </am3d:camera>
                  <am3d:trans>
                    <am3d:meterPerModelUnit n="58618" d="1000000"/>
                    <am3d:preTrans dx="-6021863" dy="-14836497" dz="-78682"/>
                    <am3d:scale>
                      <am3d:sx n="1000000" d="1000000"/>
                      <am3d:sy n="1000000" d="1000000"/>
                      <am3d:sz n="1000000" d="1000000"/>
                    </am3d:scale>
                    <am3d:rot ax="926161" ay="3310053" az="766209"/>
                    <am3d:postTrans dx="0" dy="0" dz="0"/>
                  </am3d:trans>
                  <am3d:raster rName="Office3DRenderer" rVer="16.0.8326">
                    <am3d:blip r:embed="rId6"/>
                  </am3d:raster>
                  <am3d:objViewport viewportSz="4063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end Email">
                <a:extLst>
                  <a:ext uri="{FF2B5EF4-FFF2-40B4-BE49-F238E27FC236}">
                    <a16:creationId xmlns:a16="http://schemas.microsoft.com/office/drawing/2014/main" id="{8883096A-FF77-4DDD-92CB-2EB45C5C57F0}"/>
                  </a:ext>
                </a:extLst>
              </p:cNvPr>
              <p:cNvPicPr>
                <a:picLocks noGrp="1" noRot="1" noChangeAspect="1" noMove="1" noResize="1" noEditPoints="1" noAdjustHandles="1" noChangeArrowheads="1" noChangeShapeType="1" noCrop="1"/>
              </p:cNvPicPr>
              <p:nvPr/>
            </p:nvPicPr>
            <p:blipFill>
              <a:blip r:embed="rId6"/>
              <a:stretch>
                <a:fillRect/>
              </a:stretch>
            </p:blipFill>
            <p:spPr>
              <a:xfrm>
                <a:off x="145621" y="1151280"/>
                <a:ext cx="3060651" cy="3630645"/>
              </a:xfrm>
              <a:prstGeom prst="rect">
                <a:avLst/>
              </a:prstGeom>
            </p:spPr>
          </p:pic>
        </mc:Fallback>
      </mc:AlternateContent>
    </p:spTree>
    <p:extLst>
      <p:ext uri="{BB962C8B-B14F-4D97-AF65-F5344CB8AC3E}">
        <p14:creationId xmlns:p14="http://schemas.microsoft.com/office/powerpoint/2010/main" val="340958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4277B-96DF-4937-8F9E-4E651BA50C80}"/>
              </a:ext>
            </a:extLst>
          </p:cNvPr>
          <p:cNvSpPr>
            <a:spLocks noGrp="1"/>
          </p:cNvSpPr>
          <p:nvPr>
            <p:ph type="title"/>
          </p:nvPr>
        </p:nvSpPr>
        <p:spPr>
          <a:xfrm>
            <a:off x="145474" y="534601"/>
            <a:ext cx="2535382" cy="534600"/>
          </a:xfrm>
        </p:spPr>
        <p:style>
          <a:lnRef idx="0">
            <a:schemeClr val="accent5"/>
          </a:lnRef>
          <a:fillRef idx="3">
            <a:schemeClr val="accent5"/>
          </a:fillRef>
          <a:effectRef idx="3">
            <a:schemeClr val="accent5"/>
          </a:effectRef>
          <a:fontRef idx="minor">
            <a:schemeClr val="lt1"/>
          </a:fontRef>
        </p:style>
        <p:txBody>
          <a:bodyPr/>
          <a:lstStyle/>
          <a:p>
            <a:r>
              <a:rPr lang="en-US" sz="18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3.1 </a:t>
            </a:r>
            <a:r>
              <a:rPr lang="en-US" sz="18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Xây</a:t>
            </a:r>
            <a:r>
              <a:rPr lang="en-US" sz="18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dựng</a:t>
            </a:r>
            <a:r>
              <a:rPr lang="en-US" sz="18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sơ</a:t>
            </a:r>
            <a:r>
              <a:rPr lang="en-US" sz="18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đồ</a:t>
            </a:r>
            <a:r>
              <a:rPr lang="en-US" sz="18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ER</a:t>
            </a:r>
            <a:endParaRPr lang="en-US" dirty="0">
              <a:solidFill>
                <a:schemeClr val="bg2"/>
              </a:solidFill>
            </a:endParaRPr>
          </a:p>
        </p:txBody>
      </p:sp>
      <p:sp>
        <p:nvSpPr>
          <p:cNvPr id="3" name="Subtitle 2">
            <a:extLst>
              <a:ext uri="{FF2B5EF4-FFF2-40B4-BE49-F238E27FC236}">
                <a16:creationId xmlns:a16="http://schemas.microsoft.com/office/drawing/2014/main" id="{619F0AE0-93F3-4284-92C9-1C5A5018E125}"/>
              </a:ext>
            </a:extLst>
          </p:cNvPr>
          <p:cNvSpPr>
            <a:spLocks noGrp="1"/>
          </p:cNvSpPr>
          <p:nvPr>
            <p:ph type="subTitle" idx="1"/>
          </p:nvPr>
        </p:nvSpPr>
        <p:spPr>
          <a:xfrm>
            <a:off x="0" y="0"/>
            <a:ext cx="4904509" cy="534600"/>
          </a:xfrm>
        </p:spPr>
        <p:txBody>
          <a:bodyPr/>
          <a:lstStyle/>
          <a:p>
            <a:r>
              <a:rPr lang="en-US" sz="1800" b="1"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III. PHÂN TÍCH DỮ LIỆU CỦA HỆ THỐNG</a:t>
            </a:r>
          </a:p>
        </p:txBody>
      </p:sp>
      <p:sp>
        <p:nvSpPr>
          <p:cNvPr id="4" name="TextBox 3">
            <a:extLst>
              <a:ext uri="{FF2B5EF4-FFF2-40B4-BE49-F238E27FC236}">
                <a16:creationId xmlns:a16="http://schemas.microsoft.com/office/drawing/2014/main" id="{A1DCA7C1-9FA5-4516-8693-C0FD1D80C4BD}"/>
              </a:ext>
            </a:extLst>
          </p:cNvPr>
          <p:cNvSpPr txBox="1"/>
          <p:nvPr/>
        </p:nvSpPr>
        <p:spPr>
          <a:xfrm>
            <a:off x="145475" y="1371600"/>
            <a:ext cx="4291444" cy="2188548"/>
          </a:xfrm>
          <a:prstGeom prst="rect">
            <a:avLst/>
          </a:prstGeom>
          <a:noFill/>
        </p:spPr>
        <p:txBody>
          <a:bodyPr wrap="square" rtlCol="0">
            <a:spAutoFit/>
          </a:bodyPr>
          <a:lstStyle/>
          <a:p>
            <a:pPr marL="342900" lvl="0" indent="-342900">
              <a:lnSpc>
                <a:spcPct val="107000"/>
              </a:lnSpc>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Admin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Pages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Subcategory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Category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Posts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Comments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descr="A picture containing icon&#10;&#10;Description automatically generated">
            <a:extLst>
              <a:ext uri="{FF2B5EF4-FFF2-40B4-BE49-F238E27FC236}">
                <a16:creationId xmlns:a16="http://schemas.microsoft.com/office/drawing/2014/main" id="{F2DEF9E4-0050-4B0E-818A-1D7075F7B0B6}"/>
              </a:ext>
            </a:extLst>
          </p:cNvPr>
          <p:cNvPicPr>
            <a:picLocks noChangeAspect="1"/>
          </p:cNvPicPr>
          <p:nvPr/>
        </p:nvPicPr>
        <p:blipFill>
          <a:blip r:embed="rId2"/>
          <a:stretch>
            <a:fillRect/>
          </a:stretch>
        </p:blipFill>
        <p:spPr>
          <a:xfrm>
            <a:off x="3823855" y="761765"/>
            <a:ext cx="4761659" cy="3571244"/>
          </a:xfrm>
          <a:prstGeom prst="rect">
            <a:avLst/>
          </a:prstGeom>
        </p:spPr>
      </p:pic>
    </p:spTree>
    <p:extLst>
      <p:ext uri="{BB962C8B-B14F-4D97-AF65-F5344CB8AC3E}">
        <p14:creationId xmlns:p14="http://schemas.microsoft.com/office/powerpoint/2010/main" val="30506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CB88E0-CA70-4275-AFAC-8D39C96CE3BB}"/>
              </a:ext>
            </a:extLst>
          </p:cNvPr>
          <p:cNvSpPr>
            <a:spLocks noGrp="1"/>
          </p:cNvSpPr>
          <p:nvPr>
            <p:ph type="subTitle" idx="1"/>
          </p:nvPr>
        </p:nvSpPr>
        <p:spPr>
          <a:xfrm>
            <a:off x="83127" y="116664"/>
            <a:ext cx="3179618" cy="542925"/>
          </a:xfrm>
        </p:spPr>
        <p:style>
          <a:lnRef idx="0">
            <a:schemeClr val="accent5"/>
          </a:lnRef>
          <a:fillRef idx="3">
            <a:schemeClr val="accent5"/>
          </a:fillRef>
          <a:effectRef idx="3">
            <a:schemeClr val="accent5"/>
          </a:effectRef>
          <a:fontRef idx="minor">
            <a:schemeClr val="lt1"/>
          </a:fontRef>
        </p:style>
        <p:txBody>
          <a:bodyPr/>
          <a:lstStyle/>
          <a:p>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2">
            <a:extLst>
              <a:ext uri="{FF2B5EF4-FFF2-40B4-BE49-F238E27FC236}">
                <a16:creationId xmlns:a16="http://schemas.microsoft.com/office/drawing/2014/main" id="{D22817B2-BE8C-44B1-8F0A-D6570CACBB0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7" descr="Diagram&#10;&#10;Description automatically generated">
            <a:extLst>
              <a:ext uri="{FF2B5EF4-FFF2-40B4-BE49-F238E27FC236}">
                <a16:creationId xmlns:a16="http://schemas.microsoft.com/office/drawing/2014/main" id="{5F77C8DB-2EC5-41EE-B9C8-CA3DB4BC1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 y="744479"/>
            <a:ext cx="3067050" cy="5429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22A3817-557C-4BCF-93D8-3EED4E6BC1CB}"/>
              </a:ext>
            </a:extLst>
          </p:cNvPr>
          <p:cNvSpPr>
            <a:spLocks noChangeArrowheads="1"/>
          </p:cNvSpPr>
          <p:nvPr/>
        </p:nvSpPr>
        <p:spPr bwMode="auto">
          <a:xfrm>
            <a:off x="457200" y="10001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Diagram&#10;&#10;Description automatically generated">
            <a:extLst>
              <a:ext uri="{FF2B5EF4-FFF2-40B4-BE49-F238E27FC236}">
                <a16:creationId xmlns:a16="http://schemas.microsoft.com/office/drawing/2014/main" id="{020D60F5-AC82-4F7A-8C72-122AD2EEC593}"/>
              </a:ext>
            </a:extLst>
          </p:cNvPr>
          <p:cNvPicPr>
            <a:picLocks noChangeAspect="1"/>
          </p:cNvPicPr>
          <p:nvPr/>
        </p:nvPicPr>
        <p:blipFill>
          <a:blip r:embed="rId3"/>
          <a:stretch>
            <a:fillRect/>
          </a:stretch>
        </p:blipFill>
        <p:spPr>
          <a:xfrm>
            <a:off x="83127" y="1542214"/>
            <a:ext cx="2947670" cy="473710"/>
          </a:xfrm>
          <a:prstGeom prst="rect">
            <a:avLst/>
          </a:prstGeom>
        </p:spPr>
      </p:pic>
      <p:pic>
        <p:nvPicPr>
          <p:cNvPr id="9" name="Picture 8" descr="Diagram&#10;&#10;Description automatically generated">
            <a:extLst>
              <a:ext uri="{FF2B5EF4-FFF2-40B4-BE49-F238E27FC236}">
                <a16:creationId xmlns:a16="http://schemas.microsoft.com/office/drawing/2014/main" id="{223BEF6B-CCF5-45D5-A70D-06D5B9ACD3C4}"/>
              </a:ext>
            </a:extLst>
          </p:cNvPr>
          <p:cNvPicPr>
            <a:picLocks noChangeAspect="1"/>
          </p:cNvPicPr>
          <p:nvPr/>
        </p:nvPicPr>
        <p:blipFill>
          <a:blip r:embed="rId4"/>
          <a:stretch>
            <a:fillRect/>
          </a:stretch>
        </p:blipFill>
        <p:spPr>
          <a:xfrm>
            <a:off x="83127" y="2315845"/>
            <a:ext cx="2995295" cy="511810"/>
          </a:xfrm>
          <a:prstGeom prst="rect">
            <a:avLst/>
          </a:prstGeom>
        </p:spPr>
      </p:pic>
      <p:pic>
        <p:nvPicPr>
          <p:cNvPr id="10" name="Picture 9" descr="Diagram&#10;&#10;Description automatically generated">
            <a:extLst>
              <a:ext uri="{FF2B5EF4-FFF2-40B4-BE49-F238E27FC236}">
                <a16:creationId xmlns:a16="http://schemas.microsoft.com/office/drawing/2014/main" id="{A9437519-E50A-4E52-8DA1-98E5258CDC33}"/>
              </a:ext>
            </a:extLst>
          </p:cNvPr>
          <p:cNvPicPr>
            <a:picLocks noChangeAspect="1"/>
          </p:cNvPicPr>
          <p:nvPr/>
        </p:nvPicPr>
        <p:blipFill>
          <a:blip r:embed="rId5"/>
          <a:stretch>
            <a:fillRect/>
          </a:stretch>
        </p:blipFill>
        <p:spPr>
          <a:xfrm>
            <a:off x="154882" y="3071728"/>
            <a:ext cx="2735580" cy="504825"/>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0FC0E0B3-DC3A-4897-89A5-F639298C94F8}"/>
              </a:ext>
            </a:extLst>
          </p:cNvPr>
          <p:cNvPicPr>
            <a:picLocks noChangeAspect="1"/>
          </p:cNvPicPr>
          <p:nvPr/>
        </p:nvPicPr>
        <p:blipFill>
          <a:blip r:embed="rId6"/>
          <a:stretch>
            <a:fillRect/>
          </a:stretch>
        </p:blipFill>
        <p:spPr>
          <a:xfrm>
            <a:off x="202507" y="3995364"/>
            <a:ext cx="2708910" cy="419100"/>
          </a:xfrm>
          <a:prstGeom prst="rect">
            <a:avLst/>
          </a:prstGeom>
        </p:spPr>
      </p:pic>
      <p:pic>
        <p:nvPicPr>
          <p:cNvPr id="12" name="Picture 11" descr="Diagram&#10;&#10;Description automatically generated with medium confidence">
            <a:extLst>
              <a:ext uri="{FF2B5EF4-FFF2-40B4-BE49-F238E27FC236}">
                <a16:creationId xmlns:a16="http://schemas.microsoft.com/office/drawing/2014/main" id="{FCA3AC12-F0AB-47FB-B559-771CE4573AE6}"/>
              </a:ext>
            </a:extLst>
          </p:cNvPr>
          <p:cNvPicPr>
            <a:picLocks noChangeAspect="1"/>
          </p:cNvPicPr>
          <p:nvPr/>
        </p:nvPicPr>
        <p:blipFill>
          <a:blip r:embed="rId7"/>
          <a:stretch>
            <a:fillRect/>
          </a:stretch>
        </p:blipFill>
        <p:spPr>
          <a:xfrm>
            <a:off x="3335482" y="823654"/>
            <a:ext cx="2735580" cy="427355"/>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374C9773-036D-461F-AC1E-458397DD98B4}"/>
              </a:ext>
            </a:extLst>
          </p:cNvPr>
          <p:cNvPicPr>
            <a:picLocks noChangeAspect="1"/>
          </p:cNvPicPr>
          <p:nvPr/>
        </p:nvPicPr>
        <p:blipFill>
          <a:blip r:embed="rId8"/>
          <a:stretch>
            <a:fillRect/>
          </a:stretch>
        </p:blipFill>
        <p:spPr>
          <a:xfrm>
            <a:off x="3335482" y="1469403"/>
            <a:ext cx="2743200" cy="440055"/>
          </a:xfrm>
          <a:prstGeom prst="rect">
            <a:avLst/>
          </a:prstGeom>
        </p:spPr>
      </p:pic>
      <p:pic>
        <p:nvPicPr>
          <p:cNvPr id="14" name="Picture 13" descr="Diagram&#10;&#10;Description automatically generated">
            <a:extLst>
              <a:ext uri="{FF2B5EF4-FFF2-40B4-BE49-F238E27FC236}">
                <a16:creationId xmlns:a16="http://schemas.microsoft.com/office/drawing/2014/main" id="{533FA1AE-DF30-4708-9D81-A138D188DB52}"/>
              </a:ext>
            </a:extLst>
          </p:cNvPr>
          <p:cNvPicPr>
            <a:picLocks noChangeAspect="1"/>
          </p:cNvPicPr>
          <p:nvPr/>
        </p:nvPicPr>
        <p:blipFill>
          <a:blip r:embed="rId9"/>
          <a:stretch>
            <a:fillRect/>
          </a:stretch>
        </p:blipFill>
        <p:spPr>
          <a:xfrm>
            <a:off x="3356437" y="2294456"/>
            <a:ext cx="2722245" cy="467995"/>
          </a:xfrm>
          <a:prstGeom prst="rect">
            <a:avLst/>
          </a:prstGeom>
        </p:spPr>
      </p:pic>
      <p:pic>
        <p:nvPicPr>
          <p:cNvPr id="15" name="Picture 14" descr="Diagram&#10;&#10;Description automatically generated">
            <a:extLst>
              <a:ext uri="{FF2B5EF4-FFF2-40B4-BE49-F238E27FC236}">
                <a16:creationId xmlns:a16="http://schemas.microsoft.com/office/drawing/2014/main" id="{D15F7AC6-35E0-4FD0-81A4-6179401563FC}"/>
              </a:ext>
            </a:extLst>
          </p:cNvPr>
          <p:cNvPicPr>
            <a:picLocks noChangeAspect="1"/>
          </p:cNvPicPr>
          <p:nvPr/>
        </p:nvPicPr>
        <p:blipFill>
          <a:blip r:embed="rId10"/>
          <a:stretch>
            <a:fillRect/>
          </a:stretch>
        </p:blipFill>
        <p:spPr>
          <a:xfrm>
            <a:off x="3499312" y="2992425"/>
            <a:ext cx="2579370" cy="483235"/>
          </a:xfrm>
          <a:prstGeom prst="rect">
            <a:avLst/>
          </a:prstGeom>
        </p:spPr>
      </p:pic>
      <mc:AlternateContent xmlns:mc="http://schemas.openxmlformats.org/markup-compatibility/2006">
        <mc:Choice xmlns:am3d="http://schemas.microsoft.com/office/drawing/2017/model3d" Requires="am3d">
          <p:graphicFrame>
            <p:nvGraphicFramePr>
              <p:cNvPr id="6" name="3D Model 5" descr="Checklist">
                <a:extLst>
                  <a:ext uri="{FF2B5EF4-FFF2-40B4-BE49-F238E27FC236}">
                    <a16:creationId xmlns:a16="http://schemas.microsoft.com/office/drawing/2014/main" id="{94A71E11-A931-46BE-8378-ED37015CF329}"/>
                  </a:ext>
                </a:extLst>
              </p:cNvPr>
              <p:cNvGraphicFramePr>
                <a:graphicFrameLocks noChangeAspect="1"/>
              </p:cNvGraphicFramePr>
              <p:nvPr>
                <p:extLst>
                  <p:ext uri="{D42A27DB-BD31-4B8C-83A1-F6EECF244321}">
                    <p14:modId xmlns:p14="http://schemas.microsoft.com/office/powerpoint/2010/main" val="536201808"/>
                  </p:ext>
                </p:extLst>
              </p:nvPr>
            </p:nvGraphicFramePr>
            <p:xfrm>
              <a:off x="6146836" y="-264608"/>
              <a:ext cx="2997164" cy="3568054"/>
            </p:xfrm>
            <a:graphic>
              <a:graphicData uri="http://schemas.microsoft.com/office/drawing/2017/model3d">
                <am3d:model3d r:embed="rId11">
                  <am3d:spPr>
                    <a:xfrm>
                      <a:off x="0" y="0"/>
                      <a:ext cx="2997164" cy="3568054"/>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2497655" ay="1112443" az="946778"/>
                    <am3d:postTrans dx="0" dy="0" dz="0"/>
                  </am3d:trans>
                  <am3d:raster rName="Office3DRenderer" rVer="16.0.8326">
                    <am3d:blip r:embed="rId12"/>
                  </am3d:raster>
                  <am3d:objViewport viewportSz="40247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Checklist">
                <a:extLst>
                  <a:ext uri="{FF2B5EF4-FFF2-40B4-BE49-F238E27FC236}">
                    <a16:creationId xmlns:a16="http://schemas.microsoft.com/office/drawing/2014/main" id="{94A71E11-A931-46BE-8378-ED37015CF329}"/>
                  </a:ext>
                </a:extLst>
              </p:cNvPr>
              <p:cNvPicPr>
                <a:picLocks noGrp="1" noRot="1" noChangeAspect="1" noMove="1" noResize="1" noEditPoints="1" noAdjustHandles="1" noChangeArrowheads="1" noChangeShapeType="1" noCrop="1"/>
              </p:cNvPicPr>
              <p:nvPr/>
            </p:nvPicPr>
            <p:blipFill>
              <a:blip r:embed="rId12"/>
              <a:stretch>
                <a:fillRect/>
              </a:stretch>
            </p:blipFill>
            <p:spPr>
              <a:xfrm>
                <a:off x="6146836" y="-264608"/>
                <a:ext cx="2997164" cy="3568054"/>
              </a:xfrm>
              <a:prstGeom prst="rect">
                <a:avLst/>
              </a:prstGeom>
            </p:spPr>
          </p:pic>
        </mc:Fallback>
      </mc:AlternateContent>
    </p:spTree>
    <p:extLst>
      <p:ext uri="{BB962C8B-B14F-4D97-AF65-F5344CB8AC3E}">
        <p14:creationId xmlns:p14="http://schemas.microsoft.com/office/powerpoint/2010/main" val="1906276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DE7C05-5A82-414F-A52E-D920340F4255}"/>
              </a:ext>
            </a:extLst>
          </p:cNvPr>
          <p:cNvSpPr>
            <a:spLocks noGrp="1"/>
          </p:cNvSpPr>
          <p:nvPr>
            <p:ph type="subTitle" idx="1"/>
          </p:nvPr>
        </p:nvSpPr>
        <p:spPr>
          <a:xfrm>
            <a:off x="124691" y="197428"/>
            <a:ext cx="1194954" cy="363682"/>
          </a:xfrm>
        </p:spPr>
        <p:style>
          <a:lnRef idx="0">
            <a:schemeClr val="accent5"/>
          </a:lnRef>
          <a:fillRef idx="3">
            <a:schemeClr val="accent5"/>
          </a:fillRef>
          <a:effectRef idx="3">
            <a:schemeClr val="accent5"/>
          </a:effectRef>
          <a:fontRef idx="minor">
            <a:schemeClr val="lt1"/>
          </a:fontRef>
        </p:style>
        <p:txBody>
          <a:bodyPr/>
          <a:lstStyle/>
          <a:p>
            <a:r>
              <a:rPr lang="en-US" dirty="0" err="1"/>
              <a:t>Sơ</a:t>
            </a:r>
            <a:r>
              <a:rPr lang="en-US" dirty="0"/>
              <a:t> </a:t>
            </a:r>
            <a:r>
              <a:rPr lang="en-US" dirty="0" err="1"/>
              <a:t>Đồ</a:t>
            </a:r>
            <a:r>
              <a:rPr lang="en-US" dirty="0"/>
              <a:t> ER</a:t>
            </a:r>
          </a:p>
        </p:txBody>
      </p:sp>
      <p:pic>
        <p:nvPicPr>
          <p:cNvPr id="5" name="Picture 4" descr="Diagram&#10;&#10;Description automatically generated">
            <a:extLst>
              <a:ext uri="{FF2B5EF4-FFF2-40B4-BE49-F238E27FC236}">
                <a16:creationId xmlns:a16="http://schemas.microsoft.com/office/drawing/2014/main" id="{88411252-EBA5-4A61-A998-22C03F85CA3A}"/>
              </a:ext>
            </a:extLst>
          </p:cNvPr>
          <p:cNvPicPr>
            <a:picLocks noChangeAspect="1"/>
          </p:cNvPicPr>
          <p:nvPr/>
        </p:nvPicPr>
        <p:blipFill rotWithShape="1">
          <a:blip r:embed="rId2"/>
          <a:srcRect l="23297" t="28282" r="16764" b="5455"/>
          <a:stretch/>
        </p:blipFill>
        <p:spPr>
          <a:xfrm>
            <a:off x="722168" y="758535"/>
            <a:ext cx="5434446" cy="3408219"/>
          </a:xfrm>
          <a:prstGeom prst="rect">
            <a:avLst/>
          </a:prstGeom>
        </p:spPr>
      </p:pic>
      <p:pic>
        <p:nvPicPr>
          <p:cNvPr id="7" name="Graphic 6" descr="An open book">
            <a:extLst>
              <a:ext uri="{FF2B5EF4-FFF2-40B4-BE49-F238E27FC236}">
                <a16:creationId xmlns:a16="http://schemas.microsoft.com/office/drawing/2014/main" id="{A2F6567C-8528-4A9E-B584-E14B008FF0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6060" y="-88321"/>
            <a:ext cx="1636568" cy="1636568"/>
          </a:xfrm>
          <a:prstGeom prst="rect">
            <a:avLst/>
          </a:prstGeom>
        </p:spPr>
      </p:pic>
      <mc:AlternateContent xmlns:mc="http://schemas.openxmlformats.org/markup-compatibility/2006">
        <mc:Choice xmlns:am3d="http://schemas.microsoft.com/office/drawing/2017/model3d" Requires="am3d">
          <p:graphicFrame>
            <p:nvGraphicFramePr>
              <p:cNvPr id="15" name="3D Model 14" descr="Magnifying Glass">
                <a:extLst>
                  <a:ext uri="{FF2B5EF4-FFF2-40B4-BE49-F238E27FC236}">
                    <a16:creationId xmlns:a16="http://schemas.microsoft.com/office/drawing/2014/main" id="{7907CF00-FE2D-4E76-A085-09DD66B769C6}"/>
                  </a:ext>
                </a:extLst>
              </p:cNvPr>
              <p:cNvGraphicFramePr>
                <a:graphicFrameLocks noChangeAspect="1"/>
              </p:cNvGraphicFramePr>
              <p:nvPr>
                <p:extLst>
                  <p:ext uri="{D42A27DB-BD31-4B8C-83A1-F6EECF244321}">
                    <p14:modId xmlns:p14="http://schemas.microsoft.com/office/powerpoint/2010/main" val="2309556188"/>
                  </p:ext>
                </p:extLst>
              </p:nvPr>
            </p:nvGraphicFramePr>
            <p:xfrm>
              <a:off x="7099753" y="1292724"/>
              <a:ext cx="2044247" cy="1930149"/>
            </p:xfrm>
            <a:graphic>
              <a:graphicData uri="http://schemas.microsoft.com/office/drawing/2017/model3d">
                <am3d:model3d r:embed="rId5">
                  <am3d:spPr>
                    <a:xfrm>
                      <a:off x="0" y="0"/>
                      <a:ext cx="2044247" cy="1930149"/>
                    </a:xfrm>
                    <a:prstGeom prst="rect">
                      <a:avLst/>
                    </a:prstGeom>
                  </am3d:spPr>
                  <am3d:camera>
                    <am3d:pos x="0" y="0" z="66114581"/>
                    <am3d:up dx="0" dy="36000000" dz="0"/>
                    <am3d:lookAt x="0" y="0" z="0"/>
                    <am3d:perspective fov="2700000"/>
                  </am3d:camera>
                  <am3d:trans>
                    <am3d:meterPerModelUnit n="70478" d="1000000"/>
                    <am3d:preTrans dx="3477914" dy="-15515201" dz="-2432555"/>
                    <am3d:scale>
                      <am3d:sx n="1000000" d="1000000"/>
                      <am3d:sy n="1000000" d="1000000"/>
                      <am3d:sz n="1000000" d="1000000"/>
                    </am3d:scale>
                    <am3d:rot ax="2335518" ay="1857851" az="1353842"/>
                    <am3d:postTrans dx="0" dy="0" dz="0"/>
                  </am3d:trans>
                  <am3d:raster rName="Office3DRenderer" rVer="16.0.8326">
                    <am3d:blip r:embed="rId6"/>
                  </am3d:raster>
                  <am3d:objViewport viewportSz="34324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Magnifying Glass">
                <a:extLst>
                  <a:ext uri="{FF2B5EF4-FFF2-40B4-BE49-F238E27FC236}">
                    <a16:creationId xmlns:a16="http://schemas.microsoft.com/office/drawing/2014/main" id="{7907CF00-FE2D-4E76-A085-09DD66B769C6}"/>
                  </a:ext>
                </a:extLst>
              </p:cNvPr>
              <p:cNvPicPr>
                <a:picLocks noGrp="1" noRot="1" noChangeAspect="1" noMove="1" noResize="1" noEditPoints="1" noAdjustHandles="1" noChangeArrowheads="1" noChangeShapeType="1" noCrop="1"/>
              </p:cNvPicPr>
              <p:nvPr/>
            </p:nvPicPr>
            <p:blipFill>
              <a:blip r:embed="rId6"/>
              <a:stretch>
                <a:fillRect/>
              </a:stretch>
            </p:blipFill>
            <p:spPr>
              <a:xfrm>
                <a:off x="7099753" y="1292724"/>
                <a:ext cx="2044247" cy="1930149"/>
              </a:xfrm>
              <a:prstGeom prst="rect">
                <a:avLst/>
              </a:prstGeom>
            </p:spPr>
          </p:pic>
        </mc:Fallback>
      </mc:AlternateContent>
    </p:spTree>
    <p:extLst>
      <p:ext uri="{BB962C8B-B14F-4D97-AF65-F5344CB8AC3E}">
        <p14:creationId xmlns:p14="http://schemas.microsoft.com/office/powerpoint/2010/main" val="223376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BB5339C-0429-4150-B77B-FC7AA714C5D3}"/>
              </a:ext>
            </a:extLst>
          </p:cNvPr>
          <p:cNvSpPr>
            <a:spLocks noGrp="1"/>
          </p:cNvSpPr>
          <p:nvPr>
            <p:ph type="subTitle" idx="1"/>
          </p:nvPr>
        </p:nvSpPr>
        <p:spPr>
          <a:xfrm>
            <a:off x="119271" y="168966"/>
            <a:ext cx="3160642" cy="556592"/>
          </a:xfrm>
        </p:spPr>
        <p:style>
          <a:lnRef idx="0">
            <a:schemeClr val="accent5"/>
          </a:lnRef>
          <a:fillRef idx="3">
            <a:schemeClr val="accent5"/>
          </a:fillRef>
          <a:effectRef idx="3">
            <a:schemeClr val="accent5"/>
          </a:effectRef>
          <a:fontRef idx="minor">
            <a:schemeClr val="lt1"/>
          </a:fontRef>
        </p:style>
        <p:txBody>
          <a:bodyPr/>
          <a:lstStyle/>
          <a:p>
            <a:r>
              <a:rPr lang="en-US" sz="1800" b="1" dirty="0">
                <a:effectLst/>
                <a:latin typeface="Times New Roman" panose="02020603050405020304" pitchFamily="18" charset="0"/>
                <a:ea typeface="Calibri" panose="020F0502020204030204" pitchFamily="34" charset="0"/>
                <a:cs typeface="Calibri" panose="020F0502020204030204" pitchFamily="34" charset="0"/>
              </a:rPr>
              <a:t>3.2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Cơ</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Sở</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Dữ</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Liệu</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Hệ</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Thống</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p>
        </p:txBody>
      </p:sp>
      <p:pic>
        <p:nvPicPr>
          <p:cNvPr id="5" name="Picture 4" descr="Graphical user interface, application&#10;&#10;Description automatically generated">
            <a:extLst>
              <a:ext uri="{FF2B5EF4-FFF2-40B4-BE49-F238E27FC236}">
                <a16:creationId xmlns:a16="http://schemas.microsoft.com/office/drawing/2014/main" id="{26CAF0F1-59E0-44E1-BDE2-028BB8C4960A}"/>
              </a:ext>
            </a:extLst>
          </p:cNvPr>
          <p:cNvPicPr>
            <a:picLocks noChangeAspect="1"/>
          </p:cNvPicPr>
          <p:nvPr/>
        </p:nvPicPr>
        <p:blipFill rotWithShape="1">
          <a:blip r:embed="rId2"/>
          <a:srcRect l="25663" t="25506" r="22265" b="8985"/>
          <a:stretch/>
        </p:blipFill>
        <p:spPr>
          <a:xfrm>
            <a:off x="715616" y="1003852"/>
            <a:ext cx="4721087" cy="3369365"/>
          </a:xfrm>
          <a:prstGeom prst="rect">
            <a:avLst/>
          </a:prstGeom>
        </p:spPr>
      </p:pic>
      <p:sp>
        <p:nvSpPr>
          <p:cNvPr id="6" name="Diamond 5">
            <a:extLst>
              <a:ext uri="{FF2B5EF4-FFF2-40B4-BE49-F238E27FC236}">
                <a16:creationId xmlns:a16="http://schemas.microsoft.com/office/drawing/2014/main" id="{DF5CC21C-6E62-485E-B760-B4E1787D9BE1}"/>
              </a:ext>
            </a:extLst>
          </p:cNvPr>
          <p:cNvSpPr/>
          <p:nvPr/>
        </p:nvSpPr>
        <p:spPr>
          <a:xfrm>
            <a:off x="6231835" y="268358"/>
            <a:ext cx="91440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401885-8EF2-4A0B-9475-B67872CAAA64}"/>
              </a:ext>
            </a:extLst>
          </p:cNvPr>
          <p:cNvSpPr/>
          <p:nvPr/>
        </p:nvSpPr>
        <p:spPr>
          <a:xfrm>
            <a:off x="7235687" y="1351722"/>
            <a:ext cx="914400" cy="914400"/>
          </a:xfrm>
          <a:prstGeom prst="ellipse">
            <a:avLst/>
          </a:prstGeom>
          <a:solidFill>
            <a:srgbClr val="7030A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a:extLst>
              <a:ext uri="{FF2B5EF4-FFF2-40B4-BE49-F238E27FC236}">
                <a16:creationId xmlns:a16="http://schemas.microsoft.com/office/drawing/2014/main" id="{52D9DDBD-C81E-4512-87AC-816FF72EB852}"/>
              </a:ext>
            </a:extLst>
          </p:cNvPr>
          <p:cNvSpPr/>
          <p:nvPr/>
        </p:nvSpPr>
        <p:spPr>
          <a:xfrm>
            <a:off x="6186115" y="2688534"/>
            <a:ext cx="960120" cy="914400"/>
          </a:xfrm>
          <a:prstGeom prst="pentagon">
            <a:avLst/>
          </a:prstGeom>
          <a:solidFill>
            <a:schemeClr val="accent3"/>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B45E55A8-3007-4C85-8ABE-B3C80C360C5D}"/>
              </a:ext>
            </a:extLst>
          </p:cNvPr>
          <p:cNvSpPr/>
          <p:nvPr/>
        </p:nvSpPr>
        <p:spPr>
          <a:xfrm>
            <a:off x="7812157" y="2902226"/>
            <a:ext cx="1060704" cy="914400"/>
          </a:xfrm>
          <a:prstGeom prst="triangle">
            <a:avLst/>
          </a:prstGeom>
          <a:solidFill>
            <a:schemeClr val="tx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143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4CD4895-96D8-4CBA-A57C-12845DF16855}"/>
              </a:ext>
            </a:extLst>
          </p:cNvPr>
          <p:cNvSpPr>
            <a:spLocks noGrp="1"/>
          </p:cNvSpPr>
          <p:nvPr>
            <p:ph type="subTitle" idx="1"/>
          </p:nvPr>
        </p:nvSpPr>
        <p:spPr>
          <a:xfrm>
            <a:off x="168965" y="218662"/>
            <a:ext cx="3637722" cy="496956"/>
          </a:xfrm>
        </p:spPr>
        <p:style>
          <a:lnRef idx="0">
            <a:schemeClr val="accent5"/>
          </a:lnRef>
          <a:fillRef idx="3">
            <a:schemeClr val="accent5"/>
          </a:fillRef>
          <a:effectRef idx="3">
            <a:schemeClr val="accent5"/>
          </a:effectRef>
          <a:fontRef idx="minor">
            <a:schemeClr val="lt1"/>
          </a:fontRef>
        </p:style>
        <p:txBody>
          <a:bodyPr/>
          <a:lstStyle/>
          <a:p>
            <a:r>
              <a:rPr lang="en-US" sz="1800" b="1" dirty="0">
                <a:effectLst/>
                <a:latin typeface="Times New Roman" panose="02020603050405020304" pitchFamily="18" charset="0"/>
                <a:ea typeface="Calibri" panose="020F0502020204030204" pitchFamily="34" charset="0"/>
                <a:cs typeface="Calibri" panose="020F0502020204030204" pitchFamily="34" charset="0"/>
              </a:rPr>
              <a:t>IV .GIAO DIỆN CỦA HỆ THỐNG </a:t>
            </a:r>
          </a:p>
        </p:txBody>
      </p:sp>
      <p:pic>
        <p:nvPicPr>
          <p:cNvPr id="4" name="Picture 3" descr="Graphical user interface&#10;&#10;Description automatically generated">
            <a:extLst>
              <a:ext uri="{FF2B5EF4-FFF2-40B4-BE49-F238E27FC236}">
                <a16:creationId xmlns:a16="http://schemas.microsoft.com/office/drawing/2014/main" id="{BD57C0D5-E368-4249-80BE-D041428BABAA}"/>
              </a:ext>
            </a:extLst>
          </p:cNvPr>
          <p:cNvPicPr>
            <a:picLocks noChangeAspect="1"/>
          </p:cNvPicPr>
          <p:nvPr/>
        </p:nvPicPr>
        <p:blipFill>
          <a:blip r:embed="rId2"/>
          <a:stretch>
            <a:fillRect/>
          </a:stretch>
        </p:blipFill>
        <p:spPr>
          <a:xfrm>
            <a:off x="1119518" y="913551"/>
            <a:ext cx="6513733" cy="3316397"/>
          </a:xfrm>
          <a:prstGeom prst="rect">
            <a:avLst/>
          </a:prstGeom>
        </p:spPr>
      </p:pic>
    </p:spTree>
    <p:extLst>
      <p:ext uri="{BB962C8B-B14F-4D97-AF65-F5344CB8AC3E}">
        <p14:creationId xmlns:p14="http://schemas.microsoft.com/office/powerpoint/2010/main" val="2150152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body" idx="1"/>
          </p:nvPr>
        </p:nvSpPr>
        <p:spPr>
          <a:xfrm>
            <a:off x="713225" y="1037703"/>
            <a:ext cx="7704000" cy="40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nổ</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internet, </a:t>
            </a:r>
            <a:r>
              <a:rPr lang="en-US" sz="1800" dirty="0" err="1">
                <a:effectLst/>
                <a:latin typeface="Times New Roman" panose="02020603050405020304" pitchFamily="18" charset="0"/>
                <a:ea typeface="Calibri" panose="020F0502020204030204" pitchFamily="34" charset="0"/>
              </a:rPr>
              <a:t>vai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trò</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trang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điện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tuyến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trọng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truyền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nhật</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tức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tờ</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tuyến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lợi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phía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xem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mọi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lúc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mọi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phía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dễ</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tức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Do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trang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trực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tuyến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luôn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nay </a:t>
            </a:r>
            <a:r>
              <a:rPr lang="en-US" sz="1800" dirty="0" err="1">
                <a:effectLst/>
                <a:latin typeface="Times New Roman" panose="02020603050405020304" pitchFamily="18" charset="0"/>
                <a:ea typeface="Calibri" panose="020F0502020204030204" pitchFamily="34" charset="0"/>
              </a:rPr>
              <a:t>nhằm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a:t>
            </a:r>
            <a:endParaRPr lang="en-US" dirty="0"/>
          </a:p>
        </p:txBody>
      </p:sp>
      <p:sp>
        <p:nvSpPr>
          <p:cNvPr id="196" name="Google Shape;196;p25"/>
          <p:cNvSpPr txBox="1">
            <a:spLocks noGrp="1"/>
          </p:cNvSpPr>
          <p:nvPr>
            <p:ph type="title"/>
          </p:nvPr>
        </p:nvSpPr>
        <p:spPr>
          <a:xfrm>
            <a:off x="720000" y="352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Giới Thiệu Bài Toán :</a:t>
            </a:r>
            <a:endParaRPr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EC5DE785-BAD4-4392-B965-AF52ED37BBA1}"/>
              </a:ext>
            </a:extLst>
          </p:cNvPr>
          <p:cNvPicPr>
            <a:picLocks noChangeAspect="1"/>
          </p:cNvPicPr>
          <p:nvPr/>
        </p:nvPicPr>
        <p:blipFill>
          <a:blip r:embed="rId2"/>
          <a:stretch>
            <a:fillRect/>
          </a:stretch>
        </p:blipFill>
        <p:spPr>
          <a:xfrm>
            <a:off x="931915" y="715617"/>
            <a:ext cx="6611885" cy="3371497"/>
          </a:xfrm>
          <a:prstGeom prst="rect">
            <a:avLst/>
          </a:prstGeom>
        </p:spPr>
      </p:pic>
    </p:spTree>
    <p:extLst>
      <p:ext uri="{BB962C8B-B14F-4D97-AF65-F5344CB8AC3E}">
        <p14:creationId xmlns:p14="http://schemas.microsoft.com/office/powerpoint/2010/main" val="3629553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CBF762F9-0886-4AF8-9A4E-61A809211AD1}"/>
              </a:ext>
            </a:extLst>
          </p:cNvPr>
          <p:cNvPicPr>
            <a:picLocks noChangeAspect="1"/>
          </p:cNvPicPr>
          <p:nvPr/>
        </p:nvPicPr>
        <p:blipFill>
          <a:blip r:embed="rId2"/>
          <a:stretch>
            <a:fillRect/>
          </a:stretch>
        </p:blipFill>
        <p:spPr>
          <a:xfrm>
            <a:off x="936655" y="715618"/>
            <a:ext cx="6501418" cy="3319490"/>
          </a:xfrm>
          <a:prstGeom prst="rect">
            <a:avLst/>
          </a:prstGeom>
        </p:spPr>
      </p:pic>
    </p:spTree>
    <p:extLst>
      <p:ext uri="{BB962C8B-B14F-4D97-AF65-F5344CB8AC3E}">
        <p14:creationId xmlns:p14="http://schemas.microsoft.com/office/powerpoint/2010/main" val="2029001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01CFEA96-87AB-4FE0-920C-562C1BA44398}"/>
              </a:ext>
            </a:extLst>
          </p:cNvPr>
          <p:cNvPicPr>
            <a:picLocks noChangeAspect="1"/>
          </p:cNvPicPr>
          <p:nvPr/>
        </p:nvPicPr>
        <p:blipFill>
          <a:blip r:embed="rId2"/>
          <a:stretch>
            <a:fillRect/>
          </a:stretch>
        </p:blipFill>
        <p:spPr>
          <a:xfrm>
            <a:off x="956122" y="725558"/>
            <a:ext cx="6599099" cy="3369364"/>
          </a:xfrm>
          <a:prstGeom prst="rect">
            <a:avLst/>
          </a:prstGeom>
        </p:spPr>
      </p:pic>
    </p:spTree>
    <p:extLst>
      <p:ext uri="{BB962C8B-B14F-4D97-AF65-F5344CB8AC3E}">
        <p14:creationId xmlns:p14="http://schemas.microsoft.com/office/powerpoint/2010/main" val="321861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4D258D4D-5654-4F4B-88A2-D19E75D84567}"/>
              </a:ext>
            </a:extLst>
          </p:cNvPr>
          <p:cNvPicPr>
            <a:picLocks noChangeAspect="1"/>
          </p:cNvPicPr>
          <p:nvPr/>
        </p:nvPicPr>
        <p:blipFill>
          <a:blip r:embed="rId2"/>
          <a:stretch>
            <a:fillRect/>
          </a:stretch>
        </p:blipFill>
        <p:spPr>
          <a:xfrm>
            <a:off x="964096" y="734825"/>
            <a:ext cx="6698973" cy="3410710"/>
          </a:xfrm>
          <a:prstGeom prst="rect">
            <a:avLst/>
          </a:prstGeom>
        </p:spPr>
      </p:pic>
    </p:spTree>
    <p:extLst>
      <p:ext uri="{BB962C8B-B14F-4D97-AF65-F5344CB8AC3E}">
        <p14:creationId xmlns:p14="http://schemas.microsoft.com/office/powerpoint/2010/main" val="1643139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website&#10;&#10;Description automatically generated">
            <a:extLst>
              <a:ext uri="{FF2B5EF4-FFF2-40B4-BE49-F238E27FC236}">
                <a16:creationId xmlns:a16="http://schemas.microsoft.com/office/drawing/2014/main" id="{5E42C015-D207-4CE0-964A-EFAE74CC08B1}"/>
              </a:ext>
            </a:extLst>
          </p:cNvPr>
          <p:cNvPicPr>
            <a:picLocks noChangeAspect="1"/>
          </p:cNvPicPr>
          <p:nvPr/>
        </p:nvPicPr>
        <p:blipFill>
          <a:blip r:embed="rId2"/>
          <a:stretch>
            <a:fillRect/>
          </a:stretch>
        </p:blipFill>
        <p:spPr>
          <a:xfrm>
            <a:off x="951409" y="725557"/>
            <a:ext cx="6701721" cy="3417306"/>
          </a:xfrm>
          <a:prstGeom prst="rect">
            <a:avLst/>
          </a:prstGeom>
        </p:spPr>
      </p:pic>
    </p:spTree>
    <p:extLst>
      <p:ext uri="{BB962C8B-B14F-4D97-AF65-F5344CB8AC3E}">
        <p14:creationId xmlns:p14="http://schemas.microsoft.com/office/powerpoint/2010/main" val="3347822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5BB381-48C0-4007-B495-A06275A6EE90}"/>
              </a:ext>
            </a:extLst>
          </p:cNvPr>
          <p:cNvSpPr txBox="1"/>
          <p:nvPr/>
        </p:nvSpPr>
        <p:spPr>
          <a:xfrm>
            <a:off x="327992" y="238539"/>
            <a:ext cx="8497956" cy="3185487"/>
          </a:xfrm>
          <a:prstGeom prst="rect">
            <a:avLst/>
          </a:prstGeom>
          <a:noFill/>
        </p:spPr>
        <p:txBody>
          <a:bodyPr wrap="square" rtlCol="0">
            <a:spAutoFit/>
          </a:bodyPr>
          <a:lstStyle/>
          <a:p>
            <a:pPr marL="342900" lvl="0" indent="-342900">
              <a:lnSpc>
                <a:spcPct val="150000"/>
              </a:lnSpc>
              <a:spcAft>
                <a:spcPts val="800"/>
              </a:spcAft>
              <a:buFont typeface="Wingdings" panose="05000000000000000000" pitchFamily="2" charset="2"/>
              <a:buChar char=""/>
            </a:pPr>
            <a:r>
              <a:rPr lang="en-US"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i="0" dirty="0">
                <a:effectLst/>
                <a:latin typeface="Times New Roman" panose="02020603050405020304" pitchFamily="18" charset="0"/>
                <a:ea typeface="Calibri" panose="020F0502020204030204" pitchFamily="34" charset="0"/>
                <a:cs typeface="Times New Roman" panose="02020603050405020304" pitchFamily="18" charset="0"/>
              </a:rPr>
              <a:t>logo (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click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logo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giờ</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tháng</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năm</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thiệu</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website.</a:t>
            </a:r>
            <a:endParaRPr lang="en-US"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tỉnh</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Nam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Hà</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Đà</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Nẵng</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TP.Hồ</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Chí</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Minh,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Huế</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 </a:t>
            </a:r>
            <a:endParaRPr lang="en-US"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 Admin ). </a:t>
            </a:r>
            <a:endParaRPr lang="en-US" i="1"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trang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đăng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nhập</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dẫn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tới</a:t>
            </a:r>
            <a:r>
              <a:rPr lang="en-US" dirty="0">
                <a:effectLst/>
                <a:latin typeface="Calibri" panose="020F0502020204030204" pitchFamily="34" charset="0"/>
                <a:ea typeface="Calibri" panose="020F0502020204030204" pitchFamily="34" charset="0"/>
                <a:cs typeface="Times New Roman" panose="02020603050405020304" pitchFamily="18" charset="0"/>
              </a:rPr>
              <a:t> Form </a:t>
            </a:r>
            <a:r>
              <a:rPr lang="en-US" dirty="0" err="1">
                <a:effectLst/>
                <a:latin typeface="Calibri" panose="020F0502020204030204" pitchFamily="34" charset="0"/>
                <a:ea typeface="Calibri" panose="020F0502020204030204" pitchFamily="34" charset="0"/>
                <a:cs typeface="Times New Roman" panose="02020603050405020304" pitchFamily="18" charset="0"/>
              </a:rPr>
              <a:t>Đăng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Nhập</a:t>
            </a:r>
            <a:r>
              <a:rPr lang="en-US" dirty="0">
                <a:effectLst/>
                <a:latin typeface="Calibri" panose="020F0502020204030204" pitchFamily="34" charset="0"/>
                <a:ea typeface="Calibri" panose="020F0502020204030204" pitchFamily="34" charset="0"/>
                <a:cs typeface="Times New Roman" panose="02020603050405020304" pitchFamily="18" charset="0"/>
              </a:rPr>
              <a:t> , </a:t>
            </a:r>
            <a:r>
              <a:rPr lang="en-US" dirty="0" err="1">
                <a:effectLst/>
                <a:latin typeface="Calibri" panose="020F0502020204030204" pitchFamily="34" charset="0"/>
                <a:ea typeface="Calibri" panose="020F0502020204030204" pitchFamily="34" charset="0"/>
                <a:cs typeface="Times New Roman" panose="02020603050405020304" pitchFamily="18" charset="0"/>
              </a:rPr>
              <a:t>nhập</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tên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mật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khẩu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tới</a:t>
            </a:r>
            <a:r>
              <a:rPr lang="en-US" dirty="0">
                <a:effectLst/>
                <a:latin typeface="Calibri" panose="020F0502020204030204" pitchFamily="34" charset="0"/>
                <a:ea typeface="Calibri" panose="020F0502020204030204" pitchFamily="34" charset="0"/>
                <a:cs typeface="Times New Roman" panose="02020603050405020304" pitchFamily="18" charset="0"/>
              </a:rPr>
              <a:t> Trang </a:t>
            </a:r>
            <a:r>
              <a:rPr lang="en-US"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Admin ).</a:t>
            </a:r>
            <a:endParaRPr lang="en-US" dirty="0"/>
          </a:p>
        </p:txBody>
      </p:sp>
    </p:spTree>
    <p:extLst>
      <p:ext uri="{BB962C8B-B14F-4D97-AF65-F5344CB8AC3E}">
        <p14:creationId xmlns:p14="http://schemas.microsoft.com/office/powerpoint/2010/main" val="3009724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4D22F1-5F26-4098-8277-C9A9B9187D06}"/>
              </a:ext>
            </a:extLst>
          </p:cNvPr>
          <p:cNvSpPr txBox="1"/>
          <p:nvPr/>
        </p:nvSpPr>
        <p:spPr>
          <a:xfrm>
            <a:off x="0" y="-59635"/>
            <a:ext cx="9064488" cy="4515019"/>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pPr>
            <a:r>
              <a:rPr lang="en-US" sz="12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2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thân</a:t>
            </a:r>
            <a:r>
              <a:rPr lang="en-US" sz="12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2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2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2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ô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khoá</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ô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menu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gần</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click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quảng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click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quảng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hãng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quảng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 </a:t>
            </a:r>
            <a:endParaRPr lang="en-US" sz="12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mặc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8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First,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Prev</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Next, Last : </a:t>
            </a:r>
            <a:endParaRPr lang="en-US" sz="12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1085850" lvl="2" indent="-171450">
              <a:lnSpc>
                <a:spcPct val="150000"/>
              </a:lnSpc>
              <a:spcAft>
                <a:spcPts val="800"/>
              </a:spcAft>
              <a:buFont typeface="Wingdings" panose="05000000000000000000" pitchFamily="2" charset="2"/>
              <a:buChar char="§"/>
            </a:pP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First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1085850" lvl="2" indent="-171450">
              <a:lnSpc>
                <a:spcPct val="150000"/>
              </a:lnSpc>
              <a:spcAft>
                <a:spcPts val="800"/>
              </a:spcAft>
              <a:buFont typeface="Wingdings" panose="05000000000000000000" pitchFamily="2" charset="2"/>
              <a:buChar char="§"/>
            </a:pP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Prev</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1085850" lvl="2" indent="-171450">
              <a:lnSpc>
                <a:spcPct val="150000"/>
              </a:lnSpc>
              <a:spcAft>
                <a:spcPts val="800"/>
              </a:spcAft>
              <a:buFont typeface="Wingdings" panose="05000000000000000000" pitchFamily="2" charset="2"/>
              <a:buChar char="§"/>
            </a:pP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Next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2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i="0" dirty="0">
              <a:latin typeface="Calibri" panose="020F0502020204030204" pitchFamily="34" charset="0"/>
              <a:ea typeface="Calibri" panose="020F0502020204030204" pitchFamily="34" charset="0"/>
              <a:cs typeface="Times New Roman" panose="02020603050405020304" pitchFamily="18" charset="0"/>
            </a:endParaRPr>
          </a:p>
          <a:p>
            <a:pPr marL="1085850" lvl="2" indent="-171450">
              <a:lnSpc>
                <a:spcPct val="150000"/>
              </a:lnSpc>
              <a:spcAft>
                <a:spcPts val="80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Last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dẫn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tới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2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nhanh</a:t>
            </a:r>
            <a:r>
              <a:rPr lang="en-US" sz="1200" dirty="0">
                <a:effectLst/>
                <a:latin typeface="Calibri" panose="020F0502020204030204" pitchFamily="34" charset="0"/>
                <a:ea typeface="Calibri" panose="020F0502020204030204" pitchFamily="34" charset="0"/>
                <a:cs typeface="Times New Roman" panose="02020603050405020304" pitchFamily="18" charset="0"/>
              </a:rPr>
              <a:t> ở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trang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cuối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cùng</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endParaRPr lang="en-US" sz="1200" dirty="0"/>
          </a:p>
        </p:txBody>
      </p:sp>
    </p:spTree>
    <p:extLst>
      <p:ext uri="{BB962C8B-B14F-4D97-AF65-F5344CB8AC3E}">
        <p14:creationId xmlns:p14="http://schemas.microsoft.com/office/powerpoint/2010/main" val="2126354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C943F4-9F91-4D99-9CA2-B18F09B43EFB}"/>
              </a:ext>
            </a:extLst>
          </p:cNvPr>
          <p:cNvSpPr txBox="1"/>
          <p:nvPr/>
        </p:nvSpPr>
        <p:spPr>
          <a:xfrm>
            <a:off x="1" y="0"/>
            <a:ext cx="4323522" cy="1228350"/>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pPr>
            <a:r>
              <a:rPr lang="en-US" sz="14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4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4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4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4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u="sng"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toà</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soạn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toà</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soạn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admin.</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Google Shape;187;p24">
            <a:extLst>
              <a:ext uri="{FF2B5EF4-FFF2-40B4-BE49-F238E27FC236}">
                <a16:creationId xmlns:a16="http://schemas.microsoft.com/office/drawing/2014/main" id="{F4EF60BD-E493-47E4-82E2-82E72EA297BC}"/>
              </a:ext>
            </a:extLst>
          </p:cNvPr>
          <p:cNvPicPr preferRelativeResize="0"/>
          <p:nvPr/>
        </p:nvPicPr>
        <p:blipFill>
          <a:blip r:embed="rId2">
            <a:extLst>
              <a:ext uri="{837473B0-CC2E-450A-ABE3-18F120FF3D39}">
                <a1611:picAttrSrcUrl xmlns:a1611="http://schemas.microsoft.com/office/drawing/2016/11/main" r:id="rId3"/>
              </a:ext>
            </a:extLst>
          </a:blip>
          <a:srcRect t="1072" b="1072"/>
          <a:stretch/>
        </p:blipFill>
        <p:spPr>
          <a:xfrm>
            <a:off x="5624289" y="0"/>
            <a:ext cx="1908129" cy="1867200"/>
          </a:xfrm>
          <a:prstGeom prst="ellipse">
            <a:avLst/>
          </a:prstGeom>
          <a:noFill/>
          <a:ln>
            <a:noFill/>
          </a:ln>
        </p:spPr>
      </p:pic>
      <p:pic>
        <p:nvPicPr>
          <p:cNvPr id="12" name="Picture 11">
            <a:extLst>
              <a:ext uri="{FF2B5EF4-FFF2-40B4-BE49-F238E27FC236}">
                <a16:creationId xmlns:a16="http://schemas.microsoft.com/office/drawing/2014/main" id="{047BD16C-B670-4A0F-AB66-C7E87CF4A1BD}"/>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462195" y="1816592"/>
            <a:ext cx="7722656" cy="2425396"/>
          </a:xfrm>
          <a:prstGeom prst="rect">
            <a:avLst/>
          </a:prstGeom>
        </p:spPr>
      </p:pic>
    </p:spTree>
    <p:extLst>
      <p:ext uri="{BB962C8B-B14F-4D97-AF65-F5344CB8AC3E}">
        <p14:creationId xmlns:p14="http://schemas.microsoft.com/office/powerpoint/2010/main" val="1096594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B3F45D-02E7-4A51-A27E-B3B00A7524B0}"/>
              </a:ext>
            </a:extLst>
          </p:cNvPr>
          <p:cNvSpPr txBox="1"/>
          <p:nvPr/>
        </p:nvSpPr>
        <p:spPr>
          <a:xfrm>
            <a:off x="79513" y="79513"/>
            <a:ext cx="4055165" cy="31707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nSpc>
                <a:spcPct val="113000"/>
              </a:lnSpc>
              <a:spcAft>
                <a:spcPts val="1000"/>
              </a:spcAft>
            </a:pP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4.2 Giao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diện</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các</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trang</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chủ</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đề</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của</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website tin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tức</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p>
        </p:txBody>
      </p:sp>
      <p:pic>
        <p:nvPicPr>
          <p:cNvPr id="6" name="Picture 5" descr="A screenshot of a football game&#10;&#10;Description automatically generated with medium confidence">
            <a:extLst>
              <a:ext uri="{FF2B5EF4-FFF2-40B4-BE49-F238E27FC236}">
                <a16:creationId xmlns:a16="http://schemas.microsoft.com/office/drawing/2014/main" id="{656FE288-C0BF-4592-BED9-3DF64254FE3E}"/>
              </a:ext>
            </a:extLst>
          </p:cNvPr>
          <p:cNvPicPr>
            <a:picLocks noChangeAspect="1"/>
          </p:cNvPicPr>
          <p:nvPr/>
        </p:nvPicPr>
        <p:blipFill>
          <a:blip r:embed="rId2"/>
          <a:stretch>
            <a:fillRect/>
          </a:stretch>
        </p:blipFill>
        <p:spPr>
          <a:xfrm>
            <a:off x="793364" y="1336104"/>
            <a:ext cx="6404332" cy="3260697"/>
          </a:xfrm>
          <a:prstGeom prst="rect">
            <a:avLst/>
          </a:prstGeom>
        </p:spPr>
      </p:pic>
      <p:sp>
        <p:nvSpPr>
          <p:cNvPr id="8" name="TextBox 7">
            <a:extLst>
              <a:ext uri="{FF2B5EF4-FFF2-40B4-BE49-F238E27FC236}">
                <a16:creationId xmlns:a16="http://schemas.microsoft.com/office/drawing/2014/main" id="{908FBA86-5021-405E-8F56-89F71E1665E2}"/>
              </a:ext>
            </a:extLst>
          </p:cNvPr>
          <p:cNvSpPr txBox="1"/>
          <p:nvPr/>
        </p:nvSpPr>
        <p:spPr>
          <a:xfrm>
            <a:off x="397565" y="636104"/>
            <a:ext cx="7195931" cy="700000"/>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pP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Menu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click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6472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A4A5C37A-1CB0-45B0-8153-7E48C348CC1C}"/>
              </a:ext>
            </a:extLst>
          </p:cNvPr>
          <p:cNvPicPr>
            <a:picLocks noChangeAspect="1"/>
          </p:cNvPicPr>
          <p:nvPr/>
        </p:nvPicPr>
        <p:blipFill>
          <a:blip r:embed="rId2"/>
          <a:stretch>
            <a:fillRect/>
          </a:stretch>
        </p:blipFill>
        <p:spPr>
          <a:xfrm>
            <a:off x="861100" y="839718"/>
            <a:ext cx="6237890" cy="3185629"/>
          </a:xfrm>
          <a:prstGeom prst="rect">
            <a:avLst/>
          </a:prstGeom>
        </p:spPr>
      </p:pic>
    </p:spTree>
    <p:extLst>
      <p:ext uri="{BB962C8B-B14F-4D97-AF65-F5344CB8AC3E}">
        <p14:creationId xmlns:p14="http://schemas.microsoft.com/office/powerpoint/2010/main" val="174674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AC9CED-CAD0-463A-85BC-0EC08BCA0A2D}"/>
              </a:ext>
            </a:extLst>
          </p:cNvPr>
          <p:cNvSpPr>
            <a:spLocks noGrp="1"/>
          </p:cNvSpPr>
          <p:nvPr>
            <p:ph type="body" idx="1"/>
          </p:nvPr>
        </p:nvSpPr>
        <p:spPr/>
        <p:txBody>
          <a:bodyPr/>
          <a:lstStyle/>
          <a:p>
            <a:pPr marL="127000" indent="0">
              <a:buNone/>
            </a:pPr>
            <a:r>
              <a:rPr lang="en-US" sz="1800" dirty="0">
                <a:effectLst/>
                <a:latin typeface="Times New Roman" panose="02020603050405020304" pitchFamily="18" charset="0"/>
                <a:ea typeface="Calibri" panose="020F0502020204030204" pitchFamily="34" charset="0"/>
              </a:rPr>
              <a:t>Tin </a:t>
            </a:r>
            <a:r>
              <a:rPr lang="en-US" sz="1800" dirty="0" err="1">
                <a:effectLst/>
                <a:latin typeface="Times New Roman" panose="02020603050405020304" pitchFamily="18" charset="0"/>
                <a:ea typeface="Calibri" panose="020F0502020204030204" pitchFamily="34" charset="0"/>
              </a:rPr>
              <a:t>tức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xãy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tốt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xấu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con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chuyện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giới.Ngày</a:t>
            </a:r>
            <a:r>
              <a:rPr lang="en-US" sz="1800" dirty="0">
                <a:effectLst/>
                <a:latin typeface="Times New Roman" panose="02020603050405020304" pitchFamily="18" charset="0"/>
                <a:ea typeface="Calibri" panose="020F0502020204030204" pitchFamily="34" charset="0"/>
              </a:rPr>
              <a:t> nay </a:t>
            </a:r>
            <a:r>
              <a:rPr lang="en-US" sz="1800" dirty="0" err="1">
                <a:effectLst/>
                <a:latin typeface="Times New Roman" panose="02020603050405020304" pitchFamily="18" charset="0"/>
                <a:ea typeface="Calibri" panose="020F0502020204030204" pitchFamily="34" charset="0"/>
              </a:rPr>
              <a:t>nhờ</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truyền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nhanh,cho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cứ</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chuyện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vừa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xãy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đâu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thì</a:t>
            </a:r>
            <a:r>
              <a:rPr lang="en-US" sz="1800" dirty="0">
                <a:effectLst/>
                <a:latin typeface="Times New Roman" panose="02020603050405020304" pitchFamily="18" charset="0"/>
                <a:ea typeface="Calibri" panose="020F0502020204030204" pitchFamily="34" charset="0"/>
              </a:rPr>
              <a:t> ta </a:t>
            </a:r>
            <a:r>
              <a:rPr lang="en-US" sz="1800" dirty="0" err="1">
                <a:effectLst/>
                <a:latin typeface="Times New Roman" panose="02020603050405020304" pitchFamily="18" charset="0"/>
                <a:ea typeface="Calibri" panose="020F0502020204030204" pitchFamily="34" charset="0"/>
              </a:rPr>
              <a:t>đều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ngay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nhờ</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cái</a:t>
            </a:r>
            <a:r>
              <a:rPr lang="en-US" sz="1800" dirty="0">
                <a:effectLst/>
                <a:latin typeface="Times New Roman" panose="02020603050405020304" pitchFamily="18" charset="0"/>
                <a:ea typeface="Calibri" panose="020F0502020204030204" pitchFamily="34" charset="0"/>
              </a:rPr>
              <a:t> hay </a:t>
            </a:r>
            <a:r>
              <a:rPr lang="en-US" sz="1800" dirty="0" err="1">
                <a:effectLst/>
                <a:latin typeface="Times New Roman" panose="02020603050405020304" pitchFamily="18" charset="0"/>
                <a:ea typeface="Calibri" panose="020F0502020204030204" pitchFamily="34" charset="0"/>
              </a:rPr>
              <a:t>cũng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chuyện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xấu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xảy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sóng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bão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núi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lửa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sắp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con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trước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hiểm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sắp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tức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trọng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ta tri </a:t>
            </a:r>
            <a:r>
              <a:rPr lang="en-US" sz="1800" dirty="0" err="1">
                <a:effectLst/>
                <a:latin typeface="Times New Roman" panose="02020603050405020304" pitchFamily="18" charset="0"/>
                <a:ea typeface="Calibri" panose="020F0502020204030204" pitchFamily="34" charset="0"/>
              </a:rPr>
              <a:t>thức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sở</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ta </a:t>
            </a:r>
            <a:r>
              <a:rPr lang="en-US" sz="1800" dirty="0" err="1">
                <a:effectLst/>
                <a:latin typeface="Times New Roman" panose="02020603050405020304" pitchFamily="18" charset="0"/>
                <a:ea typeface="Calibri" panose="020F0502020204030204" pitchFamily="34" charset="0"/>
              </a:rPr>
              <a:t>tiến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mọi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nhỏ</a:t>
            </a:r>
            <a:r>
              <a:rPr lang="en-US" sz="1800" dirty="0">
                <a:effectLst/>
                <a:latin typeface="Times New Roman" panose="02020603050405020304" pitchFamily="18" charset="0"/>
                <a:ea typeface="Calibri" panose="020F0502020204030204" pitchFamily="34" charset="0"/>
              </a:rPr>
              <a:t>. Khi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Internet, tin </a:t>
            </a:r>
            <a:r>
              <a:rPr lang="en-US" sz="1800" dirty="0" err="1">
                <a:effectLst/>
                <a:latin typeface="Times New Roman" panose="02020603050405020304" pitchFamily="18" charset="0"/>
                <a:ea typeface="Calibri" panose="020F0502020204030204" pitchFamily="34" charset="0"/>
              </a:rPr>
              <a:t>tức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trọng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tốc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truyền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hưởng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ngay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rộng</a:t>
            </a:r>
            <a:r>
              <a:rPr lang="en-US" sz="1800" dirty="0">
                <a:effectLst/>
                <a:latin typeface="Times New Roman" panose="02020603050405020304" pitchFamily="18" charset="0"/>
                <a:ea typeface="Calibri" panose="020F0502020204030204" pitchFamily="34" charset="0"/>
              </a:rPr>
              <a:t>.</a:t>
            </a:r>
            <a:endParaRPr lang="en-US" dirty="0"/>
          </a:p>
        </p:txBody>
      </p:sp>
    </p:spTree>
    <p:extLst>
      <p:ext uri="{BB962C8B-B14F-4D97-AF65-F5344CB8AC3E}">
        <p14:creationId xmlns:p14="http://schemas.microsoft.com/office/powerpoint/2010/main" val="458374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D323F02E-5E1E-4F5C-BA03-C7FC480E3A21}"/>
              </a:ext>
            </a:extLst>
          </p:cNvPr>
          <p:cNvPicPr>
            <a:picLocks noChangeAspect="1"/>
          </p:cNvPicPr>
          <p:nvPr/>
        </p:nvPicPr>
        <p:blipFill>
          <a:blip r:embed="rId2"/>
          <a:stretch>
            <a:fillRect/>
          </a:stretch>
        </p:blipFill>
        <p:spPr>
          <a:xfrm>
            <a:off x="1026422" y="787358"/>
            <a:ext cx="6457743" cy="3287514"/>
          </a:xfrm>
          <a:prstGeom prst="rect">
            <a:avLst/>
          </a:prstGeom>
        </p:spPr>
      </p:pic>
    </p:spTree>
    <p:extLst>
      <p:ext uri="{BB962C8B-B14F-4D97-AF65-F5344CB8AC3E}">
        <p14:creationId xmlns:p14="http://schemas.microsoft.com/office/powerpoint/2010/main" val="1635241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ebsite&#10;&#10;Description automatically generated">
            <a:extLst>
              <a:ext uri="{FF2B5EF4-FFF2-40B4-BE49-F238E27FC236}">
                <a16:creationId xmlns:a16="http://schemas.microsoft.com/office/drawing/2014/main" id="{6BDAE834-A2D3-401F-880C-D79FE42B5E84}"/>
              </a:ext>
            </a:extLst>
          </p:cNvPr>
          <p:cNvPicPr>
            <a:picLocks noChangeAspect="1"/>
          </p:cNvPicPr>
          <p:nvPr/>
        </p:nvPicPr>
        <p:blipFill>
          <a:blip r:embed="rId2"/>
          <a:stretch>
            <a:fillRect/>
          </a:stretch>
        </p:blipFill>
        <p:spPr>
          <a:xfrm>
            <a:off x="1043221" y="847725"/>
            <a:ext cx="6510517" cy="3320110"/>
          </a:xfrm>
          <a:prstGeom prst="rect">
            <a:avLst/>
          </a:prstGeom>
        </p:spPr>
      </p:pic>
    </p:spTree>
    <p:extLst>
      <p:ext uri="{BB962C8B-B14F-4D97-AF65-F5344CB8AC3E}">
        <p14:creationId xmlns:p14="http://schemas.microsoft.com/office/powerpoint/2010/main" val="2271750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305C3052-2833-43D0-AB9D-2E0E3D38E87A}"/>
              </a:ext>
            </a:extLst>
          </p:cNvPr>
          <p:cNvPicPr>
            <a:picLocks noChangeAspect="1"/>
          </p:cNvPicPr>
          <p:nvPr/>
        </p:nvPicPr>
        <p:blipFill>
          <a:blip r:embed="rId2"/>
          <a:stretch>
            <a:fillRect/>
          </a:stretch>
        </p:blipFill>
        <p:spPr>
          <a:xfrm>
            <a:off x="1171340" y="786433"/>
            <a:ext cx="6292947" cy="3213330"/>
          </a:xfrm>
          <a:prstGeom prst="rect">
            <a:avLst/>
          </a:prstGeom>
        </p:spPr>
      </p:pic>
    </p:spTree>
    <p:extLst>
      <p:ext uri="{BB962C8B-B14F-4D97-AF65-F5344CB8AC3E}">
        <p14:creationId xmlns:p14="http://schemas.microsoft.com/office/powerpoint/2010/main" val="2067970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3092A6E1-5CE4-4946-8F66-3BC1B4228D18}"/>
              </a:ext>
            </a:extLst>
          </p:cNvPr>
          <p:cNvPicPr>
            <a:picLocks noChangeAspect="1"/>
          </p:cNvPicPr>
          <p:nvPr/>
        </p:nvPicPr>
        <p:blipFill>
          <a:blip r:embed="rId2"/>
          <a:stretch>
            <a:fillRect/>
          </a:stretch>
        </p:blipFill>
        <p:spPr>
          <a:xfrm>
            <a:off x="841223" y="837812"/>
            <a:ext cx="6662820" cy="3407065"/>
          </a:xfrm>
          <a:prstGeom prst="rect">
            <a:avLst/>
          </a:prstGeom>
        </p:spPr>
      </p:pic>
    </p:spTree>
    <p:extLst>
      <p:ext uri="{BB962C8B-B14F-4D97-AF65-F5344CB8AC3E}">
        <p14:creationId xmlns:p14="http://schemas.microsoft.com/office/powerpoint/2010/main" val="3593478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CC80A9FD-BFE4-4D9C-9F7E-03676A56D494}"/>
              </a:ext>
            </a:extLst>
          </p:cNvPr>
          <p:cNvPicPr>
            <a:picLocks noChangeAspect="1"/>
          </p:cNvPicPr>
          <p:nvPr/>
        </p:nvPicPr>
        <p:blipFill>
          <a:blip r:embed="rId2"/>
          <a:stretch>
            <a:fillRect/>
          </a:stretch>
        </p:blipFill>
        <p:spPr>
          <a:xfrm>
            <a:off x="841223" y="782305"/>
            <a:ext cx="6464038" cy="3296108"/>
          </a:xfrm>
          <a:prstGeom prst="rect">
            <a:avLst/>
          </a:prstGeom>
        </p:spPr>
      </p:pic>
    </p:spTree>
    <p:extLst>
      <p:ext uri="{BB962C8B-B14F-4D97-AF65-F5344CB8AC3E}">
        <p14:creationId xmlns:p14="http://schemas.microsoft.com/office/powerpoint/2010/main" val="3410569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1BFA79-A34A-4B5A-892B-0520B5E3D8EF}"/>
              </a:ext>
            </a:extLst>
          </p:cNvPr>
          <p:cNvSpPr txBox="1"/>
          <p:nvPr/>
        </p:nvSpPr>
        <p:spPr>
          <a:xfrm>
            <a:off x="99391" y="79513"/>
            <a:ext cx="4094922" cy="31707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nSpc>
                <a:spcPct val="113000"/>
              </a:lnSpc>
              <a:spcAft>
                <a:spcPts val="1000"/>
              </a:spcAft>
            </a:pP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4.3 Giao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diện</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trang</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tin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tức</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chi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tiết</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website tin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tức</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p>
        </p:txBody>
      </p:sp>
      <p:sp>
        <p:nvSpPr>
          <p:cNvPr id="8" name="TextBox 7">
            <a:extLst>
              <a:ext uri="{FF2B5EF4-FFF2-40B4-BE49-F238E27FC236}">
                <a16:creationId xmlns:a16="http://schemas.microsoft.com/office/drawing/2014/main" id="{453358E9-EDD8-47F6-93AD-277AE33E877C}"/>
              </a:ext>
            </a:extLst>
          </p:cNvPr>
          <p:cNvSpPr txBox="1"/>
          <p:nvPr/>
        </p:nvSpPr>
        <p:spPr>
          <a:xfrm>
            <a:off x="99391" y="288516"/>
            <a:ext cx="8627166" cy="4429226"/>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pPr>
            <a:r>
              <a:rPr lang="vi-VN" sz="1400" i="0" dirty="0">
                <a:effectLst/>
                <a:latin typeface="Times New Roman" panose="02020603050405020304" pitchFamily="18" charset="0"/>
                <a:ea typeface="Calibri" panose="020F0502020204030204" pitchFamily="34" charset="0"/>
                <a:cs typeface="Times New Roman" panose="02020603050405020304" pitchFamily="18" charset="0"/>
              </a:rPr>
              <a:t>Mỗi một trang tin tức chi tiết sẽ gồm có </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Times New Roman" panose="02020603050405020304" pitchFamily="18" charset="0"/>
              <a:buChar char="-"/>
            </a:pPr>
            <a:r>
              <a:rPr lang="vi-VN" sz="1400" i="0" dirty="0">
                <a:effectLst/>
                <a:latin typeface="Times New Roman" panose="02020603050405020304" pitchFamily="18" charset="0"/>
                <a:ea typeface="Calibri" panose="020F0502020204030204" pitchFamily="34" charset="0"/>
                <a:cs typeface="Times New Roman" panose="02020603050405020304" pitchFamily="18" charset="0"/>
              </a:rPr>
              <a:t>tiêu đề tin tức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Times New Roman" panose="02020603050405020304" pitchFamily="18" charset="0"/>
              <a:buChar char="-"/>
            </a:pPr>
            <a:r>
              <a:rPr lang="vi-VN" sz="1400" i="0" dirty="0">
                <a:effectLst/>
                <a:latin typeface="Times New Roman" panose="02020603050405020304" pitchFamily="18" charset="0"/>
                <a:ea typeface="Calibri" panose="020F0502020204030204" pitchFamily="34" charset="0"/>
                <a:cs typeface="Times New Roman" panose="02020603050405020304" pitchFamily="18" charset="0"/>
              </a:rPr>
              <a:t>đoạn văn tin tức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Times New Roman" panose="02020603050405020304" pitchFamily="18" charset="0"/>
              <a:buChar char="-"/>
            </a:pPr>
            <a:r>
              <a:rPr lang="vi-VN" sz="1400" i="0" dirty="0">
                <a:effectLst/>
                <a:latin typeface="Times New Roman" panose="02020603050405020304" pitchFamily="18" charset="0"/>
                <a:ea typeface="Calibri" panose="020F0502020204030204" pitchFamily="34" charset="0"/>
                <a:cs typeface="Times New Roman" panose="02020603050405020304" pitchFamily="18" charset="0"/>
              </a:rPr>
              <a:t>hình ảnh tin tức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Times New Roman" panose="02020603050405020304" pitchFamily="18" charset="0"/>
              <a:buChar char="-"/>
            </a:pPr>
            <a:r>
              <a:rPr lang="vi-VN" sz="1400" i="0" dirty="0">
                <a:effectLst/>
                <a:latin typeface="Times New Roman" panose="02020603050405020304" pitchFamily="18" charset="0"/>
                <a:ea typeface="Calibri" panose="020F0502020204030204" pitchFamily="34" charset="0"/>
                <a:cs typeface="Times New Roman" panose="02020603050405020304" pitchFamily="18" charset="0"/>
              </a:rPr>
              <a:t>tiêu đề tin tức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Times New Roman" panose="02020603050405020304" pitchFamily="18" charset="0"/>
              <a:buChar char="-"/>
            </a:pPr>
            <a:r>
              <a:rPr lang="vi-VN" sz="1400" i="0" dirty="0">
                <a:effectLst/>
                <a:latin typeface="Times New Roman" panose="02020603050405020304" pitchFamily="18" charset="0"/>
                <a:ea typeface="Calibri" panose="020F0502020204030204" pitchFamily="34" charset="0"/>
                <a:cs typeface="Times New Roman" panose="02020603050405020304" pitchFamily="18" charset="0"/>
              </a:rPr>
              <a:t>danh mục con tin tức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Times New Roman" panose="02020603050405020304" pitchFamily="18" charset="0"/>
              <a:buChar char="-"/>
            </a:pPr>
            <a:r>
              <a:rPr lang="vi-VN" sz="1400" i="0" dirty="0">
                <a:effectLst/>
                <a:latin typeface="Times New Roman" panose="02020603050405020304" pitchFamily="18" charset="0"/>
                <a:ea typeface="Calibri" panose="020F0502020204030204" pitchFamily="34" charset="0"/>
                <a:cs typeface="Times New Roman" panose="02020603050405020304" pitchFamily="18" charset="0"/>
              </a:rPr>
              <a:t>ngày đăng tin tức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Times New Roman" panose="02020603050405020304" pitchFamily="18" charset="0"/>
              <a:buChar char="-"/>
            </a:pPr>
            <a:r>
              <a:rPr lang="vi-VN" sz="1400" i="0" dirty="0">
                <a:effectLst/>
                <a:latin typeface="Times New Roman" panose="02020603050405020304" pitchFamily="18" charset="0"/>
                <a:ea typeface="Calibri" panose="020F0502020204030204" pitchFamily="34" charset="0"/>
                <a:cs typeface="Times New Roman" panose="02020603050405020304" pitchFamily="18" charset="0"/>
              </a:rPr>
              <a:t>người đăng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Times New Roman" panose="02020603050405020304" pitchFamily="18" charset="0"/>
              <a:buChar char="-"/>
            </a:pPr>
            <a:r>
              <a:rPr lang="vi-VN" sz="1400" i="0" dirty="0">
                <a:effectLst/>
                <a:latin typeface="Times New Roman" panose="02020603050405020304" pitchFamily="18" charset="0"/>
                <a:ea typeface="Calibri" panose="020F0502020204030204" pitchFamily="34" charset="0"/>
                <a:cs typeface="Times New Roman" panose="02020603050405020304" pitchFamily="18" charset="0"/>
              </a:rPr>
              <a:t>bình luận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 email ,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ấn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submit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i="1" dirty="0">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 “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6992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CF20EAE-35E4-4E76-8EF1-043177549902}"/>
              </a:ext>
            </a:extLst>
          </p:cNvPr>
          <p:cNvPicPr>
            <a:picLocks noChangeAspect="1"/>
          </p:cNvPicPr>
          <p:nvPr/>
        </p:nvPicPr>
        <p:blipFill>
          <a:blip r:embed="rId2"/>
          <a:stretch>
            <a:fillRect/>
          </a:stretch>
        </p:blipFill>
        <p:spPr>
          <a:xfrm>
            <a:off x="797141" y="806111"/>
            <a:ext cx="6527998" cy="3328722"/>
          </a:xfrm>
          <a:prstGeom prst="rect">
            <a:avLst/>
          </a:prstGeom>
        </p:spPr>
      </p:pic>
    </p:spTree>
    <p:extLst>
      <p:ext uri="{BB962C8B-B14F-4D97-AF65-F5344CB8AC3E}">
        <p14:creationId xmlns:p14="http://schemas.microsoft.com/office/powerpoint/2010/main" val="2331501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BB377452-0EE7-410D-BD2C-5D1BD13A2551}"/>
              </a:ext>
            </a:extLst>
          </p:cNvPr>
          <p:cNvPicPr>
            <a:picLocks noChangeAspect="1"/>
          </p:cNvPicPr>
          <p:nvPr/>
        </p:nvPicPr>
        <p:blipFill>
          <a:blip r:embed="rId2"/>
          <a:stretch>
            <a:fillRect/>
          </a:stretch>
        </p:blipFill>
        <p:spPr>
          <a:xfrm>
            <a:off x="1258667" y="901575"/>
            <a:ext cx="6204036" cy="3163529"/>
          </a:xfrm>
          <a:prstGeom prst="rect">
            <a:avLst/>
          </a:prstGeom>
        </p:spPr>
      </p:pic>
    </p:spTree>
    <p:extLst>
      <p:ext uri="{BB962C8B-B14F-4D97-AF65-F5344CB8AC3E}">
        <p14:creationId xmlns:p14="http://schemas.microsoft.com/office/powerpoint/2010/main" val="1536304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58699ADC-2C50-4FFC-8E43-CE2D856C296A}"/>
              </a:ext>
            </a:extLst>
          </p:cNvPr>
          <p:cNvPicPr>
            <a:picLocks noChangeAspect="1"/>
          </p:cNvPicPr>
          <p:nvPr/>
        </p:nvPicPr>
        <p:blipFill>
          <a:blip r:embed="rId2"/>
          <a:stretch>
            <a:fillRect/>
          </a:stretch>
        </p:blipFill>
        <p:spPr>
          <a:xfrm>
            <a:off x="1031184" y="757540"/>
            <a:ext cx="6428053" cy="3277747"/>
          </a:xfrm>
          <a:prstGeom prst="rect">
            <a:avLst/>
          </a:prstGeom>
        </p:spPr>
      </p:pic>
    </p:spTree>
    <p:extLst>
      <p:ext uri="{BB962C8B-B14F-4D97-AF65-F5344CB8AC3E}">
        <p14:creationId xmlns:p14="http://schemas.microsoft.com/office/powerpoint/2010/main" val="584309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0DEDFDD4-D1A4-42FF-A83E-B05427794B06}"/>
              </a:ext>
            </a:extLst>
          </p:cNvPr>
          <p:cNvPicPr>
            <a:picLocks noChangeAspect="1"/>
          </p:cNvPicPr>
          <p:nvPr/>
        </p:nvPicPr>
        <p:blipFill>
          <a:blip r:embed="rId2"/>
          <a:stretch>
            <a:fillRect/>
          </a:stretch>
        </p:blipFill>
        <p:spPr>
          <a:xfrm>
            <a:off x="986665" y="763035"/>
            <a:ext cx="6505924" cy="3321948"/>
          </a:xfrm>
          <a:prstGeom prst="rect">
            <a:avLst/>
          </a:prstGeom>
        </p:spPr>
      </p:pic>
    </p:spTree>
    <p:extLst>
      <p:ext uri="{BB962C8B-B14F-4D97-AF65-F5344CB8AC3E}">
        <p14:creationId xmlns:p14="http://schemas.microsoft.com/office/powerpoint/2010/main" val="3673444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p:nvPr/>
        </p:nvSpPr>
        <p:spPr>
          <a:xfrm>
            <a:off x="4349975" y="-1183226"/>
            <a:ext cx="792471" cy="792471"/>
          </a:xfrm>
          <a:custGeom>
            <a:avLst/>
            <a:gdLst/>
            <a:ahLst/>
            <a:cxnLst/>
            <a:rect l="l" t="t" r="r" b="b"/>
            <a:pathLst>
              <a:path w="205703" h="205703" extrusionOk="0">
                <a:moveTo>
                  <a:pt x="102851" y="0"/>
                </a:moveTo>
                <a:cubicBezTo>
                  <a:pt x="46024" y="0"/>
                  <a:pt x="0" y="46024"/>
                  <a:pt x="0" y="102851"/>
                </a:cubicBezTo>
                <a:cubicBezTo>
                  <a:pt x="0" y="159678"/>
                  <a:pt x="46024" y="205702"/>
                  <a:pt x="102851" y="205702"/>
                </a:cubicBezTo>
                <a:cubicBezTo>
                  <a:pt x="159678" y="205702"/>
                  <a:pt x="205702" y="159678"/>
                  <a:pt x="205702" y="102851"/>
                </a:cubicBezTo>
                <a:cubicBezTo>
                  <a:pt x="205702" y="46024"/>
                  <a:pt x="159678" y="0"/>
                  <a:pt x="102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txBox="1">
            <a:spLocks noGrp="1"/>
          </p:cNvSpPr>
          <p:nvPr>
            <p:ph type="title"/>
          </p:nvPr>
        </p:nvSpPr>
        <p:spPr>
          <a:xfrm>
            <a:off x="720000" y="0"/>
            <a:ext cx="2412900" cy="5856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Mô Tả :</a:t>
            </a:r>
            <a:endParaRPr dirty="0">
              <a:solidFill>
                <a:schemeClr val="tx1"/>
              </a:solidFill>
            </a:endParaRPr>
          </a:p>
        </p:txBody>
      </p:sp>
      <p:sp>
        <p:nvSpPr>
          <p:cNvPr id="205" name="Google Shape;205;p26"/>
          <p:cNvSpPr txBox="1">
            <a:spLocks noGrp="1"/>
          </p:cNvSpPr>
          <p:nvPr>
            <p:ph type="subTitle" idx="3"/>
          </p:nvPr>
        </p:nvSpPr>
        <p:spPr>
          <a:xfrm>
            <a:off x="554804" y="1263722"/>
            <a:ext cx="1530850" cy="737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Header</a:t>
            </a:r>
            <a:endParaRPr dirty="0"/>
          </a:p>
        </p:txBody>
      </p:sp>
      <p:sp>
        <p:nvSpPr>
          <p:cNvPr id="206" name="Google Shape;206;p26"/>
          <p:cNvSpPr txBox="1">
            <a:spLocks noGrp="1"/>
          </p:cNvSpPr>
          <p:nvPr>
            <p:ph type="subTitle" idx="4"/>
          </p:nvPr>
        </p:nvSpPr>
        <p:spPr>
          <a:xfrm>
            <a:off x="-1859622" y="1489753"/>
            <a:ext cx="4825125" cy="3653747"/>
          </a:xfrm>
          <a:prstGeom prst="rect">
            <a:avLst/>
          </a:prstGeom>
        </p:spPr>
        <p:txBody>
          <a:bodyPr spcFirstLastPara="1" wrap="square" lIns="91425" tIns="91425" rIns="91425" bIns="91425" anchor="t" anchorCtr="0">
            <a:noAutofit/>
          </a:bodyPr>
          <a:lstStyle/>
          <a:p>
            <a:pPr marL="2057400" lvl="4" indent="-228600">
              <a:lnSpc>
                <a:spcPct val="107000"/>
              </a:lnSpc>
              <a:buFont typeface="Courier New" panose="02070309020205020404" pitchFamily="49" charset="0"/>
              <a:buChar char="o"/>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logo (click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logo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057400" lvl="4" indent="-228600">
              <a:lnSpc>
                <a:spcPct val="107000"/>
              </a:lnSpc>
              <a:buFont typeface="Courier New" panose="02070309020205020404" pitchFamily="49" charset="0"/>
              <a:buChar char="o"/>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tháng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năm</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giờ</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057400" lvl="4" indent="-228600">
              <a:lnSpc>
                <a:spcPct val="107000"/>
              </a:lnSpc>
              <a:buFont typeface="Courier New" panose="02070309020205020404" pitchFamily="49" charset="0"/>
              <a:buChar char="o"/>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website tin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057400" lvl="4" indent="-228600">
              <a:lnSpc>
                <a:spcPct val="107000"/>
              </a:lnSpc>
              <a:buFont typeface="Courier New" panose="02070309020205020404" pitchFamily="49" charset="0"/>
              <a:buChar char="o"/>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tỉnh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phố</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057400" lvl="4" indent="-228600">
              <a:lnSpc>
                <a:spcPct val="107000"/>
              </a:lnSpc>
              <a:buFont typeface="Courier New" panose="02070309020205020404" pitchFamily="49" charset="0"/>
              <a:buChar char="o"/>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lạc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057400" lvl="4" indent="-228600">
              <a:lnSpc>
                <a:spcPct val="107000"/>
              </a:lnSpc>
              <a:spcAft>
                <a:spcPts val="800"/>
              </a:spcAft>
              <a:buFont typeface="Courier New" panose="02070309020205020404" pitchFamily="49" charset="0"/>
              <a:buChar char="o"/>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Admin).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07" name="Google Shape;207;p26"/>
          <p:cNvSpPr txBox="1">
            <a:spLocks noGrp="1"/>
          </p:cNvSpPr>
          <p:nvPr>
            <p:ph type="subTitle" idx="5"/>
          </p:nvPr>
        </p:nvSpPr>
        <p:spPr>
          <a:xfrm>
            <a:off x="7442218" y="1489754"/>
            <a:ext cx="1249719" cy="5856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Footer</a:t>
            </a:r>
            <a:endParaRPr dirty="0"/>
          </a:p>
        </p:txBody>
      </p:sp>
      <p:sp>
        <p:nvSpPr>
          <p:cNvPr id="208" name="Google Shape;208;p26"/>
          <p:cNvSpPr txBox="1">
            <a:spLocks noGrp="1"/>
          </p:cNvSpPr>
          <p:nvPr>
            <p:ph type="subTitle" idx="6"/>
          </p:nvPr>
        </p:nvSpPr>
        <p:spPr>
          <a:xfrm>
            <a:off x="5873088" y="2001097"/>
            <a:ext cx="3270911" cy="2322876"/>
          </a:xfrm>
          <a:prstGeom prst="rect">
            <a:avLst/>
          </a:prstGeom>
        </p:spPr>
        <p:txBody>
          <a:bodyPr spcFirstLastPara="1" wrap="square" lIns="91425" tIns="91425" rIns="91425" bIns="91425" anchor="t" anchorCtr="0">
            <a:noAutofit/>
          </a:bodyPr>
          <a:lstStyle/>
          <a:p>
            <a:pPr marL="1600200" lvl="3" indent="-228600">
              <a:lnSpc>
                <a:spcPct val="107000"/>
              </a:lnSpc>
              <a:buFont typeface="Courier New" panose="02070309020205020404" pitchFamily="49" charset="0"/>
              <a:buChar char="o"/>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toà</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soạn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07000"/>
              </a:lnSpc>
              <a:buFont typeface="Courier New" panose="02070309020205020404" pitchFamily="49" charset="0"/>
              <a:buChar char="o"/>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07000"/>
              </a:lnSpc>
              <a:spcAft>
                <a:spcPts val="800"/>
              </a:spcAft>
              <a:buFont typeface="Courier New" panose="02070309020205020404" pitchFamily="49" charset="0"/>
              <a:buChar char="o"/>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lạc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qua Facebook, Google+,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Twiter</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09" name="Google Shape;209;p26"/>
          <p:cNvSpPr txBox="1">
            <a:spLocks noGrp="1"/>
          </p:cNvSpPr>
          <p:nvPr>
            <p:ph type="subTitle" idx="7"/>
          </p:nvPr>
        </p:nvSpPr>
        <p:spPr>
          <a:xfrm>
            <a:off x="3441843" y="1263723"/>
            <a:ext cx="1304367" cy="5856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Body</a:t>
            </a:r>
            <a:endParaRPr dirty="0"/>
          </a:p>
        </p:txBody>
      </p:sp>
      <p:sp>
        <p:nvSpPr>
          <p:cNvPr id="210" name="Google Shape;210;p26"/>
          <p:cNvSpPr txBox="1">
            <a:spLocks noGrp="1"/>
          </p:cNvSpPr>
          <p:nvPr>
            <p:ph type="subTitle" idx="8"/>
          </p:nvPr>
        </p:nvSpPr>
        <p:spPr>
          <a:xfrm>
            <a:off x="1047963" y="1674688"/>
            <a:ext cx="5917915" cy="2205088"/>
          </a:xfrm>
          <a:prstGeom prst="rect">
            <a:avLst/>
          </a:prstGeom>
        </p:spPr>
        <p:txBody>
          <a:bodyPr spcFirstLastPara="1" wrap="square" lIns="91425" tIns="91425" rIns="91425" bIns="91425" anchor="t" anchorCtr="0">
            <a:noAutofit/>
          </a:bodyPr>
          <a:lstStyle/>
          <a:p>
            <a:pPr marL="2057400" lvl="4" indent="-228600">
              <a:lnSpc>
                <a:spcPct val="107000"/>
              </a:lnSpc>
              <a:buFont typeface="Courier New" panose="02070309020205020404" pitchFamily="49" charset="0"/>
              <a:buChar char="o"/>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Ô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khoá</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khoá</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057400" lvl="4" indent="-228600">
              <a:lnSpc>
                <a:spcPct val="107000"/>
              </a:lnSpc>
              <a:buFont typeface="Courier New" panose="02070309020205020404" pitchFamily="49" charset="0"/>
              <a:buChar char="o"/>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Menu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057400" lvl="4" indent="-228600">
              <a:lnSpc>
                <a:spcPct val="107000"/>
              </a:lnSpc>
              <a:buFont typeface="Courier New" panose="02070309020205020404" pitchFamily="49" charset="0"/>
              <a:buChar char="o"/>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con ở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057400" lvl="4" indent="-228600">
              <a:lnSpc>
                <a:spcPct val="107000"/>
              </a:lnSpc>
              <a:buFont typeface="Courier New" panose="02070309020205020404" pitchFamily="49" charset="0"/>
              <a:buChar char="o"/>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057400" lvl="4" indent="-228600">
              <a:lnSpc>
                <a:spcPct val="107000"/>
              </a:lnSpc>
              <a:buFont typeface="Courier New" panose="02070309020205020404" pitchFamily="49" charset="0"/>
              <a:buChar char="o"/>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quảng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click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quảng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057400" lvl="4" indent="-228600">
              <a:lnSpc>
                <a:spcPct val="107000"/>
              </a:lnSpc>
              <a:spcAft>
                <a:spcPts val="800"/>
              </a:spcAft>
              <a:buFont typeface="Courier New" panose="02070309020205020404" pitchFamily="49" charset="0"/>
              <a:buChar char="o"/>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gần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14" name="Subtitle 2">
            <a:extLst>
              <a:ext uri="{FF2B5EF4-FFF2-40B4-BE49-F238E27FC236}">
                <a16:creationId xmlns:a16="http://schemas.microsoft.com/office/drawing/2014/main" id="{5486E643-A452-40D2-863B-8F97402B6541}"/>
              </a:ext>
            </a:extLst>
          </p:cNvPr>
          <p:cNvSpPr>
            <a:spLocks noGrp="1"/>
          </p:cNvSpPr>
          <p:nvPr>
            <p:ph type="subTitle" idx="1"/>
          </p:nvPr>
        </p:nvSpPr>
        <p:spPr>
          <a:xfrm>
            <a:off x="1962364" y="1"/>
            <a:ext cx="7181636" cy="872966"/>
          </a:xfrm>
        </p:spPr>
        <p:txBody>
          <a:bodyPr/>
          <a:lstStyle/>
          <a:p>
            <a:pPr>
              <a:lnSpc>
                <a:spcPct val="107000"/>
              </a:lnSpc>
              <a:spcAft>
                <a:spcPts val="800"/>
              </a:spcAft>
            </a:pPr>
            <a:r>
              <a:rPr lang="en-US"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Giao </a:t>
            </a:r>
            <a:r>
              <a:rPr lang="en-US" sz="18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Diện</a:t>
            </a:r>
            <a:r>
              <a:rPr lang="en-US"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Website :</a:t>
            </a:r>
          </a:p>
          <a:p>
            <a:pPr>
              <a:lnSpc>
                <a:spcPct val="107000"/>
              </a:lnSpc>
              <a:spcAft>
                <a:spcPts val="800"/>
              </a:spcAft>
            </a:pP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website tin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nổi</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bật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Trang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dung bao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4701509F-4337-4FB2-88C8-BD856781EDA8}"/>
              </a:ext>
            </a:extLst>
          </p:cNvPr>
          <p:cNvPicPr>
            <a:picLocks noChangeAspect="1"/>
          </p:cNvPicPr>
          <p:nvPr/>
        </p:nvPicPr>
        <p:blipFill>
          <a:blip r:embed="rId2"/>
          <a:stretch>
            <a:fillRect/>
          </a:stretch>
        </p:blipFill>
        <p:spPr>
          <a:xfrm>
            <a:off x="1024873" y="188844"/>
            <a:ext cx="6280388" cy="3206637"/>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4CDED8A8-21E4-46FA-85DE-CBBAF606C787}"/>
              </a:ext>
            </a:extLst>
          </p:cNvPr>
          <p:cNvPicPr>
            <a:picLocks noChangeAspect="1"/>
          </p:cNvPicPr>
          <p:nvPr/>
        </p:nvPicPr>
        <p:blipFill>
          <a:blip r:embed="rId3"/>
          <a:stretch>
            <a:fillRect/>
          </a:stretch>
        </p:blipFill>
        <p:spPr>
          <a:xfrm>
            <a:off x="1586658" y="3660859"/>
            <a:ext cx="5311099" cy="1293797"/>
          </a:xfrm>
          <a:prstGeom prst="rect">
            <a:avLst/>
          </a:prstGeom>
        </p:spPr>
      </p:pic>
    </p:spTree>
    <p:extLst>
      <p:ext uri="{BB962C8B-B14F-4D97-AF65-F5344CB8AC3E}">
        <p14:creationId xmlns:p14="http://schemas.microsoft.com/office/powerpoint/2010/main" val="3451652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C1727B-1D78-4C94-96CE-4E35784D80C9}"/>
              </a:ext>
            </a:extLst>
          </p:cNvPr>
          <p:cNvSpPr txBox="1"/>
          <p:nvPr/>
        </p:nvSpPr>
        <p:spPr>
          <a:xfrm>
            <a:off x="168965" y="79513"/>
            <a:ext cx="3687418" cy="31707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nSpc>
                <a:spcPct val="113000"/>
              </a:lnSpc>
              <a:spcAft>
                <a:spcPts val="1000"/>
              </a:spcAft>
            </a:pP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4.4 Giao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diện</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trang</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giới</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thiệu</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website tin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tức</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p>
        </p:txBody>
      </p:sp>
      <p:pic>
        <p:nvPicPr>
          <p:cNvPr id="7" name="Picture 6" descr="Graphical user interface, text, application&#10;&#10;Description automatically generated">
            <a:extLst>
              <a:ext uri="{FF2B5EF4-FFF2-40B4-BE49-F238E27FC236}">
                <a16:creationId xmlns:a16="http://schemas.microsoft.com/office/drawing/2014/main" id="{6BE4BB6A-607C-48E9-8298-54B82D839AA8}"/>
              </a:ext>
            </a:extLst>
          </p:cNvPr>
          <p:cNvPicPr>
            <a:picLocks noChangeAspect="1"/>
          </p:cNvPicPr>
          <p:nvPr/>
        </p:nvPicPr>
        <p:blipFill>
          <a:blip r:embed="rId2"/>
          <a:stretch>
            <a:fillRect/>
          </a:stretch>
        </p:blipFill>
        <p:spPr>
          <a:xfrm>
            <a:off x="801465" y="1146949"/>
            <a:ext cx="6544495" cy="3346559"/>
          </a:xfrm>
          <a:prstGeom prst="rect">
            <a:avLst/>
          </a:prstGeom>
        </p:spPr>
      </p:pic>
      <p:sp>
        <p:nvSpPr>
          <p:cNvPr id="9" name="TextBox 8">
            <a:extLst>
              <a:ext uri="{FF2B5EF4-FFF2-40B4-BE49-F238E27FC236}">
                <a16:creationId xmlns:a16="http://schemas.microsoft.com/office/drawing/2014/main" id="{02F8E6FF-368E-4F68-BFB8-3DE58D721E11}"/>
              </a:ext>
            </a:extLst>
          </p:cNvPr>
          <p:cNvSpPr txBox="1"/>
          <p:nvPr/>
        </p:nvSpPr>
        <p:spPr>
          <a:xfrm>
            <a:off x="576470" y="506896"/>
            <a:ext cx="7665553" cy="376834"/>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pP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Trang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quát</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website tin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5838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01613C-DA3D-4FEC-872F-2E6C982001AF}"/>
              </a:ext>
            </a:extLst>
          </p:cNvPr>
          <p:cNvSpPr txBox="1"/>
          <p:nvPr/>
        </p:nvSpPr>
        <p:spPr>
          <a:xfrm>
            <a:off x="129209" y="99391"/>
            <a:ext cx="3538330" cy="31707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nSpc>
                <a:spcPct val="113000"/>
              </a:lnSpc>
              <a:spcAft>
                <a:spcPts val="1000"/>
              </a:spcAft>
            </a:pP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4.5 Giao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diện</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trang</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liên</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lạc</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website tin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tức</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p>
        </p:txBody>
      </p:sp>
      <p:sp>
        <p:nvSpPr>
          <p:cNvPr id="7" name="TextBox 6">
            <a:extLst>
              <a:ext uri="{FF2B5EF4-FFF2-40B4-BE49-F238E27FC236}">
                <a16:creationId xmlns:a16="http://schemas.microsoft.com/office/drawing/2014/main" id="{EDD1A897-690D-4D78-920C-228EEF2FE018}"/>
              </a:ext>
            </a:extLst>
          </p:cNvPr>
          <p:cNvSpPr txBox="1"/>
          <p:nvPr/>
        </p:nvSpPr>
        <p:spPr>
          <a:xfrm>
            <a:off x="129209" y="536713"/>
            <a:ext cx="8112814" cy="705258"/>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Trang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lạc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4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lạc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toà</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soạn</a:t>
            </a:r>
            <a:r>
              <a:rPr lang="en-US" sz="1400" dirty="0">
                <a:effectLst/>
                <a:latin typeface="Calibri" panose="020F0502020204030204" pitchFamily="34" charset="0"/>
                <a:ea typeface="Calibri" panose="020F0502020204030204" pitchFamily="34" charset="0"/>
                <a:cs typeface="Times New Roman" panose="02020603050405020304" pitchFamily="18" charset="0"/>
              </a:rPr>
              <a:t> , Admin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địa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điện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thoại</a:t>
            </a:r>
            <a:r>
              <a:rPr lang="en-US" sz="1400" dirty="0">
                <a:effectLst/>
                <a:latin typeface="Calibri" panose="020F0502020204030204" pitchFamily="34" charset="0"/>
                <a:ea typeface="Calibri" panose="020F0502020204030204" pitchFamily="34" charset="0"/>
                <a:cs typeface="Times New Roman" panose="02020603050405020304" pitchFamily="18" charset="0"/>
              </a:rPr>
              <a:t>, 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Graphical user interface, text, application&#10;&#10;Description automatically generated">
            <a:extLst>
              <a:ext uri="{FF2B5EF4-FFF2-40B4-BE49-F238E27FC236}">
                <a16:creationId xmlns:a16="http://schemas.microsoft.com/office/drawing/2014/main" id="{010882BE-722E-4C8A-B39C-9F3BE3095DE4}"/>
              </a:ext>
            </a:extLst>
          </p:cNvPr>
          <p:cNvPicPr>
            <a:picLocks noChangeAspect="1"/>
          </p:cNvPicPr>
          <p:nvPr/>
        </p:nvPicPr>
        <p:blipFill>
          <a:blip r:embed="rId2"/>
          <a:stretch>
            <a:fillRect/>
          </a:stretch>
        </p:blipFill>
        <p:spPr>
          <a:xfrm>
            <a:off x="540040" y="1362219"/>
            <a:ext cx="6526682" cy="3088335"/>
          </a:xfrm>
          <a:prstGeom prst="rect">
            <a:avLst/>
          </a:prstGeom>
        </p:spPr>
      </p:pic>
    </p:spTree>
    <p:extLst>
      <p:ext uri="{BB962C8B-B14F-4D97-AF65-F5344CB8AC3E}">
        <p14:creationId xmlns:p14="http://schemas.microsoft.com/office/powerpoint/2010/main" val="3625362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2BCA6E-1790-4558-B336-BDFA491668E4}"/>
              </a:ext>
            </a:extLst>
          </p:cNvPr>
          <p:cNvSpPr txBox="1"/>
          <p:nvPr/>
        </p:nvSpPr>
        <p:spPr>
          <a:xfrm>
            <a:off x="129209" y="109330"/>
            <a:ext cx="3597965" cy="31707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nSpc>
                <a:spcPct val="113000"/>
              </a:lnSpc>
              <a:spcAft>
                <a:spcPts val="1000"/>
              </a:spcAft>
            </a:pP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4.6 Giao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diện</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trang</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thời</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tiết</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website tin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tức</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p>
        </p:txBody>
      </p:sp>
      <p:sp>
        <p:nvSpPr>
          <p:cNvPr id="7" name="TextBox 6">
            <a:extLst>
              <a:ext uri="{FF2B5EF4-FFF2-40B4-BE49-F238E27FC236}">
                <a16:creationId xmlns:a16="http://schemas.microsoft.com/office/drawing/2014/main" id="{908695F9-2613-416E-A601-86788B710028}"/>
              </a:ext>
            </a:extLst>
          </p:cNvPr>
          <p:cNvSpPr txBox="1"/>
          <p:nvPr/>
        </p:nvSpPr>
        <p:spPr>
          <a:xfrm>
            <a:off x="129209" y="596348"/>
            <a:ext cx="8112814" cy="700000"/>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pP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Trang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tỉnh</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Nam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Hà</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Đà</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Nẵng</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TP.Hồ</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Chí</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Minh, </a:t>
            </a:r>
            <a:r>
              <a:rPr lang="en-US" sz="1400" i="0" dirty="0" err="1">
                <a:effectLst/>
                <a:latin typeface="Times New Roman" panose="02020603050405020304" pitchFamily="18" charset="0"/>
                <a:ea typeface="Calibri" panose="020F0502020204030204" pitchFamily="34" charset="0"/>
                <a:cs typeface="Times New Roman" panose="02020603050405020304" pitchFamily="18" charset="0"/>
              </a:rPr>
              <a:t>Huế</a:t>
            </a:r>
            <a:r>
              <a:rPr lang="en-US" sz="1400" i="0" dirty="0">
                <a:effectLst/>
                <a:latin typeface="Times New Roman" panose="02020603050405020304" pitchFamily="18" charset="0"/>
                <a:ea typeface="Calibri" panose="020F0502020204030204" pitchFamily="34" charset="0"/>
                <a:cs typeface="Times New Roman" panose="02020603050405020304" pitchFamily="18" charset="0"/>
              </a:rPr>
              <a:t> ). </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descr="A picture containing table&#10;&#10;Description automatically generated">
            <a:extLst>
              <a:ext uri="{FF2B5EF4-FFF2-40B4-BE49-F238E27FC236}">
                <a16:creationId xmlns:a16="http://schemas.microsoft.com/office/drawing/2014/main" id="{17E64511-8BB3-4CDB-9347-9EA6B93AB50A}"/>
              </a:ext>
            </a:extLst>
          </p:cNvPr>
          <p:cNvPicPr>
            <a:picLocks noChangeAspect="1"/>
          </p:cNvPicPr>
          <p:nvPr/>
        </p:nvPicPr>
        <p:blipFill>
          <a:blip r:embed="rId2"/>
          <a:stretch>
            <a:fillRect/>
          </a:stretch>
        </p:blipFill>
        <p:spPr>
          <a:xfrm>
            <a:off x="559759" y="1466292"/>
            <a:ext cx="6334830" cy="3094782"/>
          </a:xfrm>
          <a:prstGeom prst="rect">
            <a:avLst/>
          </a:prstGeom>
        </p:spPr>
      </p:pic>
    </p:spTree>
    <p:extLst>
      <p:ext uri="{BB962C8B-B14F-4D97-AF65-F5344CB8AC3E}">
        <p14:creationId xmlns:p14="http://schemas.microsoft.com/office/powerpoint/2010/main" val="2059386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4E4804-710C-46D6-A74A-65E354451332}"/>
              </a:ext>
            </a:extLst>
          </p:cNvPr>
          <p:cNvSpPr txBox="1"/>
          <p:nvPr/>
        </p:nvSpPr>
        <p:spPr>
          <a:xfrm>
            <a:off x="89452" y="99391"/>
            <a:ext cx="3170583" cy="31707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nSpc>
                <a:spcPct val="113000"/>
              </a:lnSpc>
              <a:spcAft>
                <a:spcPts val="1000"/>
              </a:spcAft>
            </a:pP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4.7 Giao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diện</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form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đăng</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nhập</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Admin :</a:t>
            </a:r>
          </a:p>
        </p:txBody>
      </p:sp>
      <p:sp>
        <p:nvSpPr>
          <p:cNvPr id="7" name="TextBox 6">
            <a:extLst>
              <a:ext uri="{FF2B5EF4-FFF2-40B4-BE49-F238E27FC236}">
                <a16:creationId xmlns:a16="http://schemas.microsoft.com/office/drawing/2014/main" id="{F4FB0B71-6DB1-450A-A09D-3F7772517CC7}"/>
              </a:ext>
            </a:extLst>
          </p:cNvPr>
          <p:cNvSpPr txBox="1"/>
          <p:nvPr/>
        </p:nvSpPr>
        <p:spPr>
          <a:xfrm>
            <a:off x="89452" y="586410"/>
            <a:ext cx="8152571" cy="705258"/>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Form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đăng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nhập</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nhập</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tên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mật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khẩu</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400" dirty="0">
                <a:effectLst/>
                <a:latin typeface="Calibri" panose="020F0502020204030204" pitchFamily="34" charset="0"/>
                <a:ea typeface="Calibri" panose="020F0502020204030204" pitchFamily="34" charset="0"/>
                <a:cs typeface="Times New Roman" panose="02020603050405020304" pitchFamily="18" charset="0"/>
              </a:rPr>
              <a:t> Admin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tới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trang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400" dirty="0">
                <a:effectLst/>
                <a:latin typeface="Calibri" panose="020F0502020204030204" pitchFamily="34" charset="0"/>
                <a:ea typeface="Calibri" panose="020F0502020204030204" pitchFamily="34" charset="0"/>
                <a:cs typeface="Times New Roman" panose="02020603050405020304" pitchFamily="18" charset="0"/>
              </a:rPr>
              <a:t> Admin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nếu</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nhập</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tên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mật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khẩu</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sai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báo</a:t>
            </a:r>
            <a:r>
              <a:rPr lang="en-US" sz="1400" dirty="0">
                <a:effectLst/>
                <a:latin typeface="Calibri" panose="020F0502020204030204" pitchFamily="34" charset="0"/>
                <a:ea typeface="Calibri" panose="020F0502020204030204" pitchFamily="34" charset="0"/>
                <a:cs typeface="Times New Roman" panose="02020603050405020304" pitchFamily="18" charset="0"/>
              </a:rPr>
              <a:t>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Mật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khẩu</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sai</a:t>
            </a:r>
            <a:r>
              <a:rPr lang="en-US" sz="1400" dirty="0">
                <a:effectLst/>
                <a:latin typeface="Calibri" panose="020F0502020204030204" pitchFamily="34" charset="0"/>
                <a:ea typeface="Calibri" panose="020F0502020204030204" pitchFamily="34" charset="0"/>
                <a:cs typeface="Times New Roman" panose="02020603050405020304" pitchFamily="18" charset="0"/>
              </a:rPr>
              <a:t>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Graphical user interface&#10;&#10;Description automatically generated">
            <a:extLst>
              <a:ext uri="{FF2B5EF4-FFF2-40B4-BE49-F238E27FC236}">
                <a16:creationId xmlns:a16="http://schemas.microsoft.com/office/drawing/2014/main" id="{8EBF4886-5F83-490D-8C99-BCF5C33535A3}"/>
              </a:ext>
            </a:extLst>
          </p:cNvPr>
          <p:cNvPicPr>
            <a:picLocks noChangeAspect="1"/>
          </p:cNvPicPr>
          <p:nvPr/>
        </p:nvPicPr>
        <p:blipFill>
          <a:blip r:embed="rId2"/>
          <a:stretch>
            <a:fillRect/>
          </a:stretch>
        </p:blipFill>
        <p:spPr>
          <a:xfrm>
            <a:off x="314449" y="1461613"/>
            <a:ext cx="4340593" cy="2805734"/>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6F3989A9-7F32-4E24-AD0C-2B08A8ADF245}"/>
              </a:ext>
            </a:extLst>
          </p:cNvPr>
          <p:cNvPicPr>
            <a:picLocks noChangeAspect="1"/>
          </p:cNvPicPr>
          <p:nvPr/>
        </p:nvPicPr>
        <p:blipFill>
          <a:blip r:embed="rId3"/>
          <a:stretch>
            <a:fillRect/>
          </a:stretch>
        </p:blipFill>
        <p:spPr>
          <a:xfrm>
            <a:off x="4572000" y="2035098"/>
            <a:ext cx="3628405" cy="1073303"/>
          </a:xfrm>
          <a:prstGeom prst="rect">
            <a:avLst/>
          </a:prstGeom>
        </p:spPr>
      </p:pic>
    </p:spTree>
    <p:extLst>
      <p:ext uri="{BB962C8B-B14F-4D97-AF65-F5344CB8AC3E}">
        <p14:creationId xmlns:p14="http://schemas.microsoft.com/office/powerpoint/2010/main" val="1543069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E366E-29C3-44C6-859B-12E64AD5CFDE}"/>
              </a:ext>
            </a:extLst>
          </p:cNvPr>
          <p:cNvSpPr txBox="1"/>
          <p:nvPr/>
        </p:nvSpPr>
        <p:spPr>
          <a:xfrm>
            <a:off x="109331" y="89452"/>
            <a:ext cx="3339548" cy="31707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nSpc>
                <a:spcPct val="113000"/>
              </a:lnSpc>
              <a:spcAft>
                <a:spcPts val="1000"/>
              </a:spcAft>
            </a:pP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4.8 Giao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diện</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trang</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quản</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trị</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t>
            </a:r>
            <a:r>
              <a:rPr lang="en-US" sz="1400" b="1" dirty="0" err="1">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của</a:t>
            </a:r>
            <a:r>
              <a:rPr lang="en-US" sz="1400" b="1" dirty="0">
                <a:solidFill>
                  <a:schemeClr val="bg2"/>
                </a:solidFill>
                <a:effectLst/>
                <a:latin typeface="Times New Roman" panose="02020603050405020304" pitchFamily="18" charset="0"/>
                <a:ea typeface="Calibri" panose="020F0502020204030204" pitchFamily="34" charset="0"/>
                <a:cs typeface="Calibri" panose="020F0502020204030204" pitchFamily="34" charset="0"/>
              </a:rPr>
              <a:t> Admin :</a:t>
            </a:r>
          </a:p>
        </p:txBody>
      </p:sp>
      <p:sp>
        <p:nvSpPr>
          <p:cNvPr id="7" name="TextBox 6">
            <a:extLst>
              <a:ext uri="{FF2B5EF4-FFF2-40B4-BE49-F238E27FC236}">
                <a16:creationId xmlns:a16="http://schemas.microsoft.com/office/drawing/2014/main" id="{CE346641-8B0A-4D97-BFBE-262370BA4730}"/>
              </a:ext>
            </a:extLst>
          </p:cNvPr>
          <p:cNvSpPr txBox="1"/>
          <p:nvPr/>
        </p:nvSpPr>
        <p:spPr>
          <a:xfrm>
            <a:off x="109331" y="487018"/>
            <a:ext cx="8132692" cy="705258"/>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Ở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Dashboard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400" dirty="0">
                <a:effectLst/>
                <a:latin typeface="Calibri" panose="020F0502020204030204" pitchFamily="34" charset="0"/>
                <a:ea typeface="Calibri" panose="020F0502020204030204" pitchFamily="34" charset="0"/>
                <a:cs typeface="Times New Roman" panose="02020603050405020304" pitchFamily="18" charset="0"/>
              </a:rPr>
              <a:t>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hiển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4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danh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viết</a:t>
            </a:r>
            <a:r>
              <a:rPr lang="en-US" sz="14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tức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400" dirty="0">
                <a:effectLst/>
                <a:latin typeface="Calibri" panose="020F0502020204030204" pitchFamily="34" charset="0"/>
                <a:ea typeface="Calibri" panose="020F0502020204030204" pitchFamily="34" charset="0"/>
                <a:cs typeface="Times New Roman" panose="02020603050405020304" pitchFamily="18" charset="0"/>
              </a:rPr>
              <a:t> up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lên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trang</a:t>
            </a:r>
            <a:r>
              <a:rPr lang="en-US" sz="1400" dirty="0">
                <a:effectLst/>
                <a:latin typeface="Calibri" panose="020F0502020204030204" pitchFamily="34" charset="0"/>
                <a:ea typeface="Calibri" panose="020F0502020204030204" pitchFamily="34" charset="0"/>
                <a:cs typeface="Times New Roman" panose="02020603050405020304" pitchFamily="18" charset="0"/>
              </a:rPr>
              <a:t> website tin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tức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viết</a:t>
            </a:r>
            <a:r>
              <a:rPr lang="en-US" sz="14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tức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thùng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rác</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Graphical user interface, text, application&#10;&#10;Description automatically generated">
            <a:extLst>
              <a:ext uri="{FF2B5EF4-FFF2-40B4-BE49-F238E27FC236}">
                <a16:creationId xmlns:a16="http://schemas.microsoft.com/office/drawing/2014/main" id="{FE3F5478-2608-45A8-81DC-3931BD2A4E77}"/>
              </a:ext>
            </a:extLst>
          </p:cNvPr>
          <p:cNvPicPr>
            <a:picLocks noChangeAspect="1"/>
          </p:cNvPicPr>
          <p:nvPr/>
        </p:nvPicPr>
        <p:blipFill>
          <a:blip r:embed="rId2"/>
          <a:stretch>
            <a:fillRect/>
          </a:stretch>
        </p:blipFill>
        <p:spPr>
          <a:xfrm>
            <a:off x="781587" y="1272768"/>
            <a:ext cx="5877630" cy="2992532"/>
          </a:xfrm>
          <a:prstGeom prst="rect">
            <a:avLst/>
          </a:prstGeom>
        </p:spPr>
      </p:pic>
    </p:spTree>
    <p:extLst>
      <p:ext uri="{BB962C8B-B14F-4D97-AF65-F5344CB8AC3E}">
        <p14:creationId xmlns:p14="http://schemas.microsoft.com/office/powerpoint/2010/main" val="115437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D961EB14-2891-4686-9BEB-4D195B77D1D6}"/>
              </a:ext>
            </a:extLst>
          </p:cNvPr>
          <p:cNvPicPr>
            <a:picLocks noChangeAspect="1"/>
          </p:cNvPicPr>
          <p:nvPr/>
        </p:nvPicPr>
        <p:blipFill>
          <a:blip r:embed="rId2"/>
          <a:stretch>
            <a:fillRect/>
          </a:stretch>
        </p:blipFill>
        <p:spPr>
          <a:xfrm>
            <a:off x="2450051" y="1988326"/>
            <a:ext cx="5869001" cy="2992689"/>
          </a:xfrm>
          <a:prstGeom prst="rect">
            <a:avLst/>
          </a:prstGeom>
        </p:spPr>
      </p:pic>
      <p:sp>
        <p:nvSpPr>
          <p:cNvPr id="6" name="TextBox 5">
            <a:extLst>
              <a:ext uri="{FF2B5EF4-FFF2-40B4-BE49-F238E27FC236}">
                <a16:creationId xmlns:a16="http://schemas.microsoft.com/office/drawing/2014/main" id="{1FFE879C-CB1F-439B-9637-88D52C6C2E83}"/>
              </a:ext>
            </a:extLst>
          </p:cNvPr>
          <p:cNvSpPr txBox="1"/>
          <p:nvPr/>
        </p:nvSpPr>
        <p:spPr>
          <a:xfrm>
            <a:off x="92467" y="123292"/>
            <a:ext cx="9051533" cy="1997919"/>
          </a:xfrm>
          <a:prstGeom prst="rect">
            <a:avLst/>
          </a:prstGeom>
          <a:noFill/>
        </p:spPr>
        <p:txBody>
          <a:bodyPr wrap="square">
            <a:spAutoFit/>
          </a:bodyPr>
          <a:lstStyle/>
          <a:p>
            <a:pPr marL="342900" lvl="0" indent="-342900">
              <a:lnSpc>
                <a:spcPct val="150000"/>
              </a:lnSpc>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Ở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Category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400" dirty="0">
                <a:effectLst/>
                <a:latin typeface="Calibri" panose="020F0502020204030204" pitchFamily="34" charset="0"/>
                <a:ea typeface="Calibri" panose="020F0502020204030204" pitchFamily="34" charset="0"/>
                <a:cs typeface="Times New Roman" panose="02020603050405020304" pitchFamily="18" charset="0"/>
              </a:rPr>
              <a:t> chia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400" dirty="0">
                <a:effectLst/>
                <a:latin typeface="Calibri" panose="020F0502020204030204" pitchFamily="34" charset="0"/>
                <a:ea typeface="Calibri" panose="020F0502020204030204" pitchFamily="34" charset="0"/>
                <a:cs typeface="Times New Roman" panose="02020603050405020304" pitchFamily="18" charset="0"/>
              </a:rPr>
              <a:t> 2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nhánh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400" dirty="0">
                <a:effectLst/>
                <a:latin typeface="Calibri" panose="020F0502020204030204" pitchFamily="34" charset="0"/>
                <a:ea typeface="Calibri" panose="020F0502020204030204" pitchFamily="34" charset="0"/>
                <a:cs typeface="Times New Roman" panose="02020603050405020304" pitchFamily="18" charset="0"/>
              </a:rPr>
              <a:t> Add Category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thêm</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400" dirty="0">
                <a:effectLst/>
                <a:latin typeface="Calibri" panose="020F0502020204030204" pitchFamily="34" charset="0"/>
                <a:ea typeface="Calibri" panose="020F0502020204030204" pitchFamily="34" charset="0"/>
                <a:cs typeface="Times New Roman" panose="02020603050405020304" pitchFamily="18" charset="0"/>
              </a:rPr>
              <a:t> Manage Category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lí</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Ở Add Category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1400" dirty="0">
                <a:effectLst/>
                <a:latin typeface="Calibri" panose="020F0502020204030204" pitchFamily="34" charset="0"/>
                <a:ea typeface="Calibri" panose="020F0502020204030204" pitchFamily="34" charset="0"/>
                <a:cs typeface="Times New Roman" panose="02020603050405020304" pitchFamily="18" charset="0"/>
              </a:rPr>
              <a:t> Admin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nhập</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tên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tả</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thêm</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mới</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Ở Manage Category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hiển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bảng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4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tên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tả</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ngày</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đăng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nhật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gần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thao</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tác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thêm</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sửa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xoá</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Ấn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nút</a:t>
            </a:r>
            <a:r>
              <a:rPr lang="en-US" sz="1400" dirty="0">
                <a:effectLst/>
                <a:latin typeface="Calibri" panose="020F0502020204030204" pitchFamily="34" charset="0"/>
                <a:ea typeface="Calibri" panose="020F0502020204030204" pitchFamily="34" charset="0"/>
                <a:cs typeface="Times New Roman" panose="02020603050405020304" pitchFamily="18" charset="0"/>
              </a:rPr>
              <a:t> Add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dẫn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Add Category.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xoá</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400" dirty="0">
                <a:effectLst/>
                <a:latin typeface="Calibri" panose="020F0502020204030204" pitchFamily="34" charset="0"/>
                <a:ea typeface="Calibri" panose="020F0502020204030204" pitchFamily="34" charset="0"/>
                <a:cs typeface="Times New Roman" panose="02020603050405020304" pitchFamily="18" charset="0"/>
              </a:rPr>
              <a:t> ở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bảng</a:t>
            </a:r>
            <a:r>
              <a:rPr lang="en-US" sz="1400" dirty="0">
                <a:effectLst/>
                <a:latin typeface="Calibri" panose="020F0502020204030204" pitchFamily="34" charset="0"/>
                <a:ea typeface="Calibri" panose="020F0502020204030204" pitchFamily="34" charset="0"/>
                <a:cs typeface="Times New Roman" panose="02020603050405020304" pitchFamily="18" charset="0"/>
              </a:rPr>
              <a:t> Deleted Categories.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3492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0A75B991-3A2B-4C41-9743-94FE27E4C467}"/>
              </a:ext>
            </a:extLst>
          </p:cNvPr>
          <p:cNvPicPr>
            <a:picLocks noChangeAspect="1"/>
          </p:cNvPicPr>
          <p:nvPr/>
        </p:nvPicPr>
        <p:blipFill>
          <a:blip r:embed="rId2"/>
          <a:stretch>
            <a:fillRect/>
          </a:stretch>
        </p:blipFill>
        <p:spPr>
          <a:xfrm>
            <a:off x="1417692" y="1108392"/>
            <a:ext cx="5732145" cy="2926715"/>
          </a:xfrm>
          <a:prstGeom prst="rect">
            <a:avLst/>
          </a:prstGeom>
        </p:spPr>
      </p:pic>
    </p:spTree>
    <p:extLst>
      <p:ext uri="{BB962C8B-B14F-4D97-AF65-F5344CB8AC3E}">
        <p14:creationId xmlns:p14="http://schemas.microsoft.com/office/powerpoint/2010/main" val="3921583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E2F1DB-7412-4AFC-9A5A-B8BE5ABE4C88}"/>
              </a:ext>
            </a:extLst>
          </p:cNvPr>
          <p:cNvSpPr txBox="1"/>
          <p:nvPr/>
        </p:nvSpPr>
        <p:spPr>
          <a:xfrm>
            <a:off x="278295" y="119271"/>
            <a:ext cx="8140147" cy="2321085"/>
          </a:xfrm>
          <a:prstGeom prst="rect">
            <a:avLst/>
          </a:prstGeom>
          <a:noFill/>
        </p:spPr>
        <p:txBody>
          <a:bodyPr wrap="square">
            <a:spAutoFit/>
          </a:bodyPr>
          <a:lstStyle/>
          <a:p>
            <a:pPr marL="342900" lvl="0" indent="-342900">
              <a:lnSpc>
                <a:spcPct val="150000"/>
              </a:lnSpc>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Ở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Sub Category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danh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con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400" dirty="0">
                <a:effectLst/>
                <a:latin typeface="Calibri" panose="020F0502020204030204" pitchFamily="34" charset="0"/>
                <a:ea typeface="Calibri" panose="020F0502020204030204" pitchFamily="34" charset="0"/>
                <a:cs typeface="Times New Roman" panose="02020603050405020304" pitchFamily="18" charset="0"/>
              </a:rPr>
              <a:t> chia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400" dirty="0">
                <a:effectLst/>
                <a:latin typeface="Calibri" panose="020F0502020204030204" pitchFamily="34" charset="0"/>
                <a:ea typeface="Calibri" panose="020F0502020204030204" pitchFamily="34" charset="0"/>
                <a:cs typeface="Times New Roman" panose="02020603050405020304" pitchFamily="18" charset="0"/>
              </a:rPr>
              <a:t> 2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nhánh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400" dirty="0">
                <a:effectLst/>
                <a:latin typeface="Calibri" panose="020F0502020204030204" pitchFamily="34" charset="0"/>
                <a:ea typeface="Calibri" panose="020F0502020204030204" pitchFamily="34" charset="0"/>
                <a:cs typeface="Times New Roman" panose="02020603050405020304" pitchFamily="18" charset="0"/>
              </a:rPr>
              <a:t> Add Sub Category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thêm</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danh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con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400" dirty="0">
                <a:effectLst/>
                <a:latin typeface="Calibri" panose="020F0502020204030204" pitchFamily="34" charset="0"/>
                <a:ea typeface="Calibri" panose="020F0502020204030204" pitchFamily="34" charset="0"/>
                <a:cs typeface="Times New Roman" panose="02020603050405020304" pitchFamily="18" charset="0"/>
              </a:rPr>
              <a:t> Manage Sub Category (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lí</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danh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con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Ở Add Sub Category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1400" dirty="0">
                <a:effectLst/>
                <a:latin typeface="Calibri" panose="020F0502020204030204" pitchFamily="34" charset="0"/>
                <a:ea typeface="Calibri" panose="020F0502020204030204" pitchFamily="34" charset="0"/>
                <a:cs typeface="Times New Roman" panose="02020603050405020304" pitchFamily="18" charset="0"/>
              </a:rPr>
              <a:t> Admin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chọn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nhập</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tên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danh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tả</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danh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thêm</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mới</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Ở Manage Category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hiển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bảng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4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danh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tên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tên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danh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tả</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ngày</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đăng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nhật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gần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thao</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tác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thêm</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sửa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xoá</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Ấn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nút</a:t>
            </a:r>
            <a:r>
              <a:rPr lang="en-US" sz="1400" dirty="0">
                <a:effectLst/>
                <a:latin typeface="Calibri" panose="020F0502020204030204" pitchFamily="34" charset="0"/>
                <a:ea typeface="Calibri" panose="020F0502020204030204" pitchFamily="34" charset="0"/>
                <a:cs typeface="Times New Roman" panose="02020603050405020304" pitchFamily="18" charset="0"/>
              </a:rPr>
              <a:t> Add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dẫn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Add Sub Category.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danh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4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xoá</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400" dirty="0">
                <a:effectLst/>
                <a:latin typeface="Calibri" panose="020F0502020204030204" pitchFamily="34" charset="0"/>
                <a:ea typeface="Calibri" panose="020F0502020204030204" pitchFamily="34" charset="0"/>
                <a:cs typeface="Times New Roman" panose="02020603050405020304" pitchFamily="18" charset="0"/>
              </a:rPr>
              <a:t> ở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bảng</a:t>
            </a:r>
            <a:r>
              <a:rPr lang="en-US" sz="1400" dirty="0">
                <a:effectLst/>
                <a:latin typeface="Calibri" panose="020F0502020204030204" pitchFamily="34" charset="0"/>
                <a:ea typeface="Calibri" panose="020F0502020204030204" pitchFamily="34" charset="0"/>
                <a:cs typeface="Times New Roman" panose="02020603050405020304" pitchFamily="18" charset="0"/>
              </a:rPr>
              <a:t> Deleted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SubCategories</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5783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E14BD5A1-CBA3-4202-8754-380F46E74FEF}"/>
              </a:ext>
            </a:extLst>
          </p:cNvPr>
          <p:cNvPicPr>
            <a:picLocks noChangeAspect="1"/>
          </p:cNvPicPr>
          <p:nvPr/>
        </p:nvPicPr>
        <p:blipFill>
          <a:blip r:embed="rId2"/>
          <a:stretch>
            <a:fillRect/>
          </a:stretch>
        </p:blipFill>
        <p:spPr>
          <a:xfrm>
            <a:off x="921675" y="843790"/>
            <a:ext cx="5988685" cy="3038475"/>
          </a:xfrm>
          <a:prstGeom prst="rect">
            <a:avLst/>
          </a:prstGeom>
        </p:spPr>
      </p:pic>
    </p:spTree>
    <p:extLst>
      <p:ext uri="{BB962C8B-B14F-4D97-AF65-F5344CB8AC3E}">
        <p14:creationId xmlns:p14="http://schemas.microsoft.com/office/powerpoint/2010/main" val="4138276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719999" y="2571750"/>
            <a:ext cx="4447901" cy="685332"/>
          </a:xfrm>
          <a:prstGeom prst="rect">
            <a:avLst/>
          </a:prstGeom>
        </p:spPr>
        <p:txBody>
          <a:bodyPr spcFirstLastPara="1" wrap="square" lIns="91425" tIns="91425" rIns="91425" bIns="91425" anchor="ctr" anchorCtr="0">
            <a:noAutofit/>
          </a:bodyPr>
          <a:lstStyle/>
          <a:p>
            <a:pPr>
              <a:lnSpc>
                <a:spcPct val="107000"/>
              </a:lnSpc>
              <a:spcAft>
                <a:spcPts val="800"/>
              </a:spcAft>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Trang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.(click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menu)</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click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nút</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con tin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bình</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a:t>
            </a:r>
            <a:endParaRPr sz="4500" dirty="0">
              <a:solidFill>
                <a:schemeClr val="bg2"/>
              </a:solidFill>
            </a:endParaRPr>
          </a:p>
        </p:txBody>
      </p:sp>
      <p:pic>
        <p:nvPicPr>
          <p:cNvPr id="216" name="Google Shape;216;p27"/>
          <p:cNvPicPr preferRelativeResize="0"/>
          <p:nvPr/>
        </p:nvPicPr>
        <p:blipFill>
          <a:blip r:embed="rId3"/>
          <a:srcRect l="13791" r="13791"/>
          <a:stretch/>
        </p:blipFill>
        <p:spPr>
          <a:xfrm>
            <a:off x="5167900" y="693300"/>
            <a:ext cx="3627600" cy="3756900"/>
          </a:xfrm>
          <a:prstGeom prst="ellipse">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4AE12195-E8DE-4D02-9C8A-1F2219A3FB70}"/>
              </a:ext>
            </a:extLst>
          </p:cNvPr>
          <p:cNvPicPr>
            <a:picLocks noChangeAspect="1"/>
          </p:cNvPicPr>
          <p:nvPr/>
        </p:nvPicPr>
        <p:blipFill>
          <a:blip r:embed="rId2"/>
          <a:stretch>
            <a:fillRect/>
          </a:stretch>
        </p:blipFill>
        <p:spPr>
          <a:xfrm>
            <a:off x="1547812" y="1029970"/>
            <a:ext cx="6048375" cy="3083560"/>
          </a:xfrm>
          <a:prstGeom prst="rect">
            <a:avLst/>
          </a:prstGeom>
        </p:spPr>
      </p:pic>
    </p:spTree>
    <p:extLst>
      <p:ext uri="{BB962C8B-B14F-4D97-AF65-F5344CB8AC3E}">
        <p14:creationId xmlns:p14="http://schemas.microsoft.com/office/powerpoint/2010/main" val="1110357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8040968F-50B1-4422-A1C0-2005DCDCB30F}"/>
              </a:ext>
            </a:extLst>
          </p:cNvPr>
          <p:cNvPicPr>
            <a:picLocks noChangeAspect="1"/>
          </p:cNvPicPr>
          <p:nvPr/>
        </p:nvPicPr>
        <p:blipFill>
          <a:blip r:embed="rId2"/>
          <a:stretch>
            <a:fillRect/>
          </a:stretch>
        </p:blipFill>
        <p:spPr>
          <a:xfrm>
            <a:off x="1417692" y="1040723"/>
            <a:ext cx="5732145" cy="2922905"/>
          </a:xfrm>
          <a:prstGeom prst="rect">
            <a:avLst/>
          </a:prstGeom>
        </p:spPr>
      </p:pic>
    </p:spTree>
    <p:extLst>
      <p:ext uri="{BB962C8B-B14F-4D97-AF65-F5344CB8AC3E}">
        <p14:creationId xmlns:p14="http://schemas.microsoft.com/office/powerpoint/2010/main" val="1515792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B5E850-7A19-4A97-85AE-37D31ACC8055}"/>
              </a:ext>
            </a:extLst>
          </p:cNvPr>
          <p:cNvSpPr txBox="1"/>
          <p:nvPr/>
        </p:nvSpPr>
        <p:spPr>
          <a:xfrm>
            <a:off x="397565" y="695739"/>
            <a:ext cx="7844458" cy="2616614"/>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Ở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Posts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Add Posts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Manage Posts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lí</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Trash Posts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xoá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Add Post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con. Ở Post details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chèn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video hay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căn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lề</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font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chữ</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Ở Feature image Admin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lên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ấn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Save and Post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ấn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Discard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huỷ</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Manage Posts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bao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up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lên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website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cạnh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xoá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Edit Post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Update.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Trash Posts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xoá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khôi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phục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xoá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6728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1672829-6495-43FB-86AF-036F23DAB89E}"/>
              </a:ext>
            </a:extLst>
          </p:cNvPr>
          <p:cNvPicPr>
            <a:picLocks noChangeAspect="1"/>
          </p:cNvPicPr>
          <p:nvPr/>
        </p:nvPicPr>
        <p:blipFill>
          <a:blip r:embed="rId2"/>
          <a:stretch>
            <a:fillRect/>
          </a:stretch>
        </p:blipFill>
        <p:spPr>
          <a:xfrm>
            <a:off x="1705927" y="1112520"/>
            <a:ext cx="5732145" cy="2918460"/>
          </a:xfrm>
          <a:prstGeom prst="rect">
            <a:avLst/>
          </a:prstGeom>
        </p:spPr>
      </p:pic>
    </p:spTree>
    <p:extLst>
      <p:ext uri="{BB962C8B-B14F-4D97-AF65-F5344CB8AC3E}">
        <p14:creationId xmlns:p14="http://schemas.microsoft.com/office/powerpoint/2010/main" val="3769740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FABB7569-71E7-48DB-82B5-7FB6BC91C204}"/>
              </a:ext>
            </a:extLst>
          </p:cNvPr>
          <p:cNvPicPr>
            <a:picLocks noChangeAspect="1"/>
          </p:cNvPicPr>
          <p:nvPr/>
        </p:nvPicPr>
        <p:blipFill>
          <a:blip r:embed="rId2"/>
          <a:stretch>
            <a:fillRect/>
          </a:stretch>
        </p:blipFill>
        <p:spPr>
          <a:xfrm>
            <a:off x="1497205" y="999062"/>
            <a:ext cx="5732145" cy="2926715"/>
          </a:xfrm>
          <a:prstGeom prst="rect">
            <a:avLst/>
          </a:prstGeom>
        </p:spPr>
      </p:pic>
    </p:spTree>
    <p:extLst>
      <p:ext uri="{BB962C8B-B14F-4D97-AF65-F5344CB8AC3E}">
        <p14:creationId xmlns:p14="http://schemas.microsoft.com/office/powerpoint/2010/main" val="2247640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82A95B4-C2E5-4159-B852-DD487B091D69}"/>
              </a:ext>
            </a:extLst>
          </p:cNvPr>
          <p:cNvPicPr>
            <a:picLocks noChangeAspect="1"/>
          </p:cNvPicPr>
          <p:nvPr/>
        </p:nvPicPr>
        <p:blipFill>
          <a:blip r:embed="rId2"/>
          <a:stretch>
            <a:fillRect/>
          </a:stretch>
        </p:blipFill>
        <p:spPr>
          <a:xfrm>
            <a:off x="1626414" y="1114425"/>
            <a:ext cx="5732145" cy="2914650"/>
          </a:xfrm>
          <a:prstGeom prst="rect">
            <a:avLst/>
          </a:prstGeom>
        </p:spPr>
      </p:pic>
    </p:spTree>
    <p:extLst>
      <p:ext uri="{BB962C8B-B14F-4D97-AF65-F5344CB8AC3E}">
        <p14:creationId xmlns:p14="http://schemas.microsoft.com/office/powerpoint/2010/main" val="5390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224E671-A874-4908-A769-FF112616BA61}"/>
              </a:ext>
            </a:extLst>
          </p:cNvPr>
          <p:cNvPicPr>
            <a:picLocks noChangeAspect="1"/>
          </p:cNvPicPr>
          <p:nvPr/>
        </p:nvPicPr>
        <p:blipFill>
          <a:blip r:embed="rId2"/>
          <a:stretch>
            <a:fillRect/>
          </a:stretch>
        </p:blipFill>
        <p:spPr>
          <a:xfrm>
            <a:off x="1705927" y="1114425"/>
            <a:ext cx="5732145" cy="2914650"/>
          </a:xfrm>
          <a:prstGeom prst="rect">
            <a:avLst/>
          </a:prstGeom>
        </p:spPr>
      </p:pic>
    </p:spTree>
    <p:extLst>
      <p:ext uri="{BB962C8B-B14F-4D97-AF65-F5344CB8AC3E}">
        <p14:creationId xmlns:p14="http://schemas.microsoft.com/office/powerpoint/2010/main" val="71350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20507A0-96D8-47D1-BBEC-60228FDD0AC4}"/>
              </a:ext>
            </a:extLst>
          </p:cNvPr>
          <p:cNvPicPr>
            <a:picLocks noChangeAspect="1"/>
          </p:cNvPicPr>
          <p:nvPr/>
        </p:nvPicPr>
        <p:blipFill>
          <a:blip r:embed="rId2"/>
          <a:stretch>
            <a:fillRect/>
          </a:stretch>
        </p:blipFill>
        <p:spPr>
          <a:xfrm>
            <a:off x="1638300" y="1071562"/>
            <a:ext cx="5867400" cy="3000375"/>
          </a:xfrm>
          <a:prstGeom prst="rect">
            <a:avLst/>
          </a:prstGeom>
        </p:spPr>
      </p:pic>
    </p:spTree>
    <p:extLst>
      <p:ext uri="{BB962C8B-B14F-4D97-AF65-F5344CB8AC3E}">
        <p14:creationId xmlns:p14="http://schemas.microsoft.com/office/powerpoint/2010/main" val="2505677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E214704-8F05-403A-902A-C9F3288ED6E5}"/>
              </a:ext>
            </a:extLst>
          </p:cNvPr>
          <p:cNvPicPr>
            <a:picLocks noChangeAspect="1"/>
          </p:cNvPicPr>
          <p:nvPr/>
        </p:nvPicPr>
        <p:blipFill>
          <a:blip r:embed="rId2"/>
          <a:stretch>
            <a:fillRect/>
          </a:stretch>
        </p:blipFill>
        <p:spPr>
          <a:xfrm>
            <a:off x="1638300" y="1077912"/>
            <a:ext cx="5867400" cy="2987675"/>
          </a:xfrm>
          <a:prstGeom prst="rect">
            <a:avLst/>
          </a:prstGeom>
        </p:spPr>
      </p:pic>
    </p:spTree>
    <p:extLst>
      <p:ext uri="{BB962C8B-B14F-4D97-AF65-F5344CB8AC3E}">
        <p14:creationId xmlns:p14="http://schemas.microsoft.com/office/powerpoint/2010/main" val="2114051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6DDCAC-07EF-4B3B-B971-D2CEE23F8A16}"/>
              </a:ext>
            </a:extLst>
          </p:cNvPr>
          <p:cNvSpPr txBox="1"/>
          <p:nvPr/>
        </p:nvSpPr>
        <p:spPr>
          <a:xfrm>
            <a:off x="268358" y="337930"/>
            <a:ext cx="7973666" cy="772519"/>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Ở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Pages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About us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Contact us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About us, Contact us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dung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chèn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chèn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ấn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Update and Post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D57744F5-78BC-41CD-9CFB-164ACBACD87C}"/>
              </a:ext>
            </a:extLst>
          </p:cNvPr>
          <p:cNvPicPr>
            <a:picLocks noChangeAspect="1"/>
          </p:cNvPicPr>
          <p:nvPr/>
        </p:nvPicPr>
        <p:blipFill>
          <a:blip r:embed="rId2"/>
          <a:stretch>
            <a:fillRect/>
          </a:stretch>
        </p:blipFill>
        <p:spPr>
          <a:xfrm>
            <a:off x="1389118" y="1487984"/>
            <a:ext cx="5732145" cy="2922905"/>
          </a:xfrm>
          <a:prstGeom prst="rect">
            <a:avLst/>
          </a:prstGeom>
        </p:spPr>
      </p:pic>
    </p:spTree>
    <p:extLst>
      <p:ext uri="{BB962C8B-B14F-4D97-AF65-F5344CB8AC3E}">
        <p14:creationId xmlns:p14="http://schemas.microsoft.com/office/powerpoint/2010/main" val="2728074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0"/>
          <p:cNvSpPr txBox="1">
            <a:spLocks noGrp="1"/>
          </p:cNvSpPr>
          <p:nvPr>
            <p:ph type="title"/>
          </p:nvPr>
        </p:nvSpPr>
        <p:spPr>
          <a:xfrm>
            <a:off x="720000" y="352975"/>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Chức Năng Website</a:t>
            </a:r>
            <a:endParaRPr dirty="0">
              <a:solidFill>
                <a:schemeClr val="tx1"/>
              </a:solidFill>
            </a:endParaRPr>
          </a:p>
        </p:txBody>
      </p:sp>
      <p:sp>
        <p:nvSpPr>
          <p:cNvPr id="278" name="Google Shape;278;p30"/>
          <p:cNvSpPr txBox="1">
            <a:spLocks noGrp="1"/>
          </p:cNvSpPr>
          <p:nvPr>
            <p:ph type="subTitle" idx="4"/>
          </p:nvPr>
        </p:nvSpPr>
        <p:spPr>
          <a:xfrm>
            <a:off x="1027416" y="2436911"/>
            <a:ext cx="3270442" cy="2207008"/>
          </a:xfrm>
          <a:prstGeom prst="rect">
            <a:avLst/>
          </a:prstGeom>
        </p:spPr>
        <p:txBody>
          <a:bodyPr spcFirstLastPara="1" wrap="square" lIns="91425" tIns="91425" rIns="91425" bIns="91425" anchor="t" anchorCtr="0">
            <a:noAutofit/>
          </a:bodyPr>
          <a:lstStyle/>
          <a:p>
            <a:pPr>
              <a:lnSpc>
                <a:spcPct val="107000"/>
              </a:lnSpc>
              <a:spcAft>
                <a:spcPts val="800"/>
              </a:spcAft>
            </a:pPr>
            <a:r>
              <a:rPr lang="en-US" sz="1100" b="1"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Admin qua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a:lnSpc>
                <a:spcPct val="107000"/>
              </a:lnSpc>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a:lnSpc>
                <a:spcPct val="107000"/>
              </a:lnSpc>
              <a:spcAft>
                <a:spcPts val="800"/>
              </a:spcAft>
            </a:pPr>
            <a:r>
              <a:rPr lang="en-US" sz="1100" dirty="0">
                <a:latin typeface="Times New Roman" panose="02020603050405020304" pitchFamily="18" charset="0"/>
                <a:ea typeface="Calibri" panose="020F0502020204030204" pitchFamily="34" charset="0"/>
                <a:cs typeface="Times New Roman" panose="02020603050405020304" pitchFamily="18" charset="0"/>
              </a:rPr>
              <a:t>      -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dirty="0"/>
          </a:p>
        </p:txBody>
      </p:sp>
      <p:sp>
        <p:nvSpPr>
          <p:cNvPr id="280" name="Google Shape;280;p30"/>
          <p:cNvSpPr txBox="1">
            <a:spLocks noGrp="1"/>
          </p:cNvSpPr>
          <p:nvPr>
            <p:ph type="subTitle" idx="2"/>
          </p:nvPr>
        </p:nvSpPr>
        <p:spPr>
          <a:xfrm>
            <a:off x="4051441" y="2363056"/>
            <a:ext cx="4876801" cy="2427469"/>
          </a:xfrm>
          <a:prstGeom prst="rect">
            <a:avLst/>
          </a:prstGeom>
        </p:spPr>
        <p:txBody>
          <a:bodyPr spcFirstLastPara="1" wrap="square" lIns="91425" tIns="91425" rIns="91425" bIns="91425" anchor="t" anchorCtr="0">
            <a:noAutofit/>
          </a:bodyPr>
          <a:lstStyle/>
          <a:p>
            <a:pPr>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Admin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xoá</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bài</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tức</a:t>
            </a:r>
            <a:endParaRPr lang="en-US" sz="1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Admin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xoá</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Admin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xoá</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danh</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Admin </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chia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Admin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Admin.</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duyệt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xoá</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Admin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lí</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Icon&#10;&#10;Description automatically generated">
            <a:extLst>
              <a:ext uri="{FF2B5EF4-FFF2-40B4-BE49-F238E27FC236}">
                <a16:creationId xmlns:a16="http://schemas.microsoft.com/office/drawing/2014/main" id="{6E8D0D27-8A80-49FF-A3EB-7B193B642FD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659698" y="1052882"/>
            <a:ext cx="1164404" cy="1164404"/>
          </a:xfrm>
          <a:prstGeom prst="rect">
            <a:avLst/>
          </a:prstGeom>
        </p:spPr>
      </p:pic>
      <p:sp>
        <p:nvSpPr>
          <p:cNvPr id="4" name="TextBox 3">
            <a:extLst>
              <a:ext uri="{FF2B5EF4-FFF2-40B4-BE49-F238E27FC236}">
                <a16:creationId xmlns:a16="http://schemas.microsoft.com/office/drawing/2014/main" id="{3D35EC5C-7B57-44BB-9359-3887092B4261}"/>
              </a:ext>
            </a:extLst>
          </p:cNvPr>
          <p:cNvSpPr txBox="1"/>
          <p:nvPr/>
        </p:nvSpPr>
        <p:spPr>
          <a:xfrm>
            <a:off x="2133600" y="5010150"/>
            <a:ext cx="4876800" cy="230832"/>
          </a:xfrm>
          <a:prstGeom prst="rect">
            <a:avLst/>
          </a:prstGeom>
          <a:noFill/>
        </p:spPr>
        <p:txBody>
          <a:bodyPr wrap="square" rtlCol="0">
            <a:spAutoFit/>
          </a:bodyPr>
          <a:lstStyle/>
          <a:p>
            <a:r>
              <a:rPr lang="en-US" sz="900">
                <a:hlinkClick r:id="rId4" tooltip="https://wiki.rage.mp/index.php?title=File:Users.png"/>
              </a:rPr>
              <a:t>This Photo</a:t>
            </a:r>
            <a:r>
              <a:rPr lang="en-US" sz="900"/>
              <a:t> by Unknown Author is licensed under </a:t>
            </a:r>
            <a:r>
              <a:rPr lang="en-US" sz="900">
                <a:hlinkClick r:id="rId5" tooltip="https://creativecommons.org/licenses/by-nc-sa/3.0/"/>
              </a:rPr>
              <a:t>CC BY-SA-NC</a:t>
            </a:r>
            <a:endParaRPr lang="en-US" sz="900"/>
          </a:p>
        </p:txBody>
      </p:sp>
      <p:pic>
        <p:nvPicPr>
          <p:cNvPr id="10" name="Picture 9" descr="A picture containing clipart&#10;&#10;Description automatically generated">
            <a:extLst>
              <a:ext uri="{FF2B5EF4-FFF2-40B4-BE49-F238E27FC236}">
                <a16:creationId xmlns:a16="http://schemas.microsoft.com/office/drawing/2014/main" id="{319606D7-770B-403B-B18C-B04E9536399A}"/>
              </a:ext>
            </a:extLst>
          </p:cNvPr>
          <p:cNvPicPr>
            <a:picLocks noChangeAspect="1"/>
          </p:cNvPicPr>
          <p:nvPr/>
        </p:nvPicPr>
        <p:blipFill>
          <a:blip r:embed="rId6"/>
          <a:stretch>
            <a:fillRect/>
          </a:stretch>
        </p:blipFill>
        <p:spPr>
          <a:xfrm>
            <a:off x="5893298" y="1052882"/>
            <a:ext cx="1439504" cy="143950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9F2C48B9-0A58-4750-BED4-90D129E03F77}"/>
              </a:ext>
            </a:extLst>
          </p:cNvPr>
          <p:cNvPicPr>
            <a:picLocks noChangeAspect="1"/>
          </p:cNvPicPr>
          <p:nvPr/>
        </p:nvPicPr>
        <p:blipFill>
          <a:blip r:embed="rId2"/>
          <a:stretch>
            <a:fillRect/>
          </a:stretch>
        </p:blipFill>
        <p:spPr>
          <a:xfrm>
            <a:off x="1705927" y="1110297"/>
            <a:ext cx="5732145" cy="2922905"/>
          </a:xfrm>
          <a:prstGeom prst="rect">
            <a:avLst/>
          </a:prstGeom>
        </p:spPr>
      </p:pic>
    </p:spTree>
    <p:extLst>
      <p:ext uri="{BB962C8B-B14F-4D97-AF65-F5344CB8AC3E}">
        <p14:creationId xmlns:p14="http://schemas.microsoft.com/office/powerpoint/2010/main" val="1483425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E6F2E0-1A3B-4012-B5AC-762A253E1CDC}"/>
              </a:ext>
            </a:extLst>
          </p:cNvPr>
          <p:cNvSpPr txBox="1"/>
          <p:nvPr/>
        </p:nvSpPr>
        <p:spPr>
          <a:xfrm>
            <a:off x="586409" y="983974"/>
            <a:ext cx="7655614" cy="2616614"/>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Ở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Comments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chia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Waiting for Approval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chờ</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Approved Comments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Waiting for Approval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Email,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dung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Thao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xoá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Approved Comments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Email,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dung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Thao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xoá</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7951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67959678-ABC2-4AA4-82CA-56658E392602}"/>
              </a:ext>
            </a:extLst>
          </p:cNvPr>
          <p:cNvPicPr>
            <a:picLocks noChangeAspect="1"/>
          </p:cNvPicPr>
          <p:nvPr/>
        </p:nvPicPr>
        <p:blipFill>
          <a:blip r:embed="rId2"/>
          <a:stretch>
            <a:fillRect/>
          </a:stretch>
        </p:blipFill>
        <p:spPr>
          <a:xfrm>
            <a:off x="1497206" y="1114425"/>
            <a:ext cx="5732145" cy="2914650"/>
          </a:xfrm>
          <a:prstGeom prst="rect">
            <a:avLst/>
          </a:prstGeom>
        </p:spPr>
      </p:pic>
    </p:spTree>
    <p:extLst>
      <p:ext uri="{BB962C8B-B14F-4D97-AF65-F5344CB8AC3E}">
        <p14:creationId xmlns:p14="http://schemas.microsoft.com/office/powerpoint/2010/main" val="32201027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E73EB86-07B6-4F23-87D1-B455E61294ED}"/>
              </a:ext>
            </a:extLst>
          </p:cNvPr>
          <p:cNvPicPr>
            <a:picLocks noChangeAspect="1"/>
          </p:cNvPicPr>
          <p:nvPr/>
        </p:nvPicPr>
        <p:blipFill>
          <a:blip r:embed="rId2"/>
          <a:stretch>
            <a:fillRect/>
          </a:stretch>
        </p:blipFill>
        <p:spPr>
          <a:xfrm>
            <a:off x="1397814" y="953494"/>
            <a:ext cx="5732145" cy="2918460"/>
          </a:xfrm>
          <a:prstGeom prst="rect">
            <a:avLst/>
          </a:prstGeom>
        </p:spPr>
      </p:pic>
    </p:spTree>
    <p:extLst>
      <p:ext uri="{BB962C8B-B14F-4D97-AF65-F5344CB8AC3E}">
        <p14:creationId xmlns:p14="http://schemas.microsoft.com/office/powerpoint/2010/main" val="180559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91DA88-4F18-4A32-9656-38AD115D3209}"/>
              </a:ext>
            </a:extLst>
          </p:cNvPr>
          <p:cNvSpPr txBox="1"/>
          <p:nvPr/>
        </p:nvSpPr>
        <p:spPr>
          <a:xfrm>
            <a:off x="129209" y="109330"/>
            <a:ext cx="8112814" cy="311496"/>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Admin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6B0A518B-4735-49CD-9B18-571F3A1F8AD1}"/>
              </a:ext>
            </a:extLst>
          </p:cNvPr>
          <p:cNvPicPr>
            <a:picLocks noChangeAspect="1"/>
          </p:cNvPicPr>
          <p:nvPr/>
        </p:nvPicPr>
        <p:blipFill>
          <a:blip r:embed="rId2"/>
          <a:stretch>
            <a:fillRect/>
          </a:stretch>
        </p:blipFill>
        <p:spPr>
          <a:xfrm>
            <a:off x="334203" y="568670"/>
            <a:ext cx="2114550" cy="2314575"/>
          </a:xfrm>
          <a:prstGeom prst="rect">
            <a:avLst/>
          </a:prstGeom>
        </p:spPr>
      </p:pic>
      <p:sp>
        <p:nvSpPr>
          <p:cNvPr id="8" name="TextBox 7">
            <a:extLst>
              <a:ext uri="{FF2B5EF4-FFF2-40B4-BE49-F238E27FC236}">
                <a16:creationId xmlns:a16="http://schemas.microsoft.com/office/drawing/2014/main" id="{3C795794-20A9-4F59-B7A0-9654559053C1}"/>
              </a:ext>
            </a:extLst>
          </p:cNvPr>
          <p:cNvSpPr txBox="1"/>
          <p:nvPr/>
        </p:nvSpPr>
        <p:spPr>
          <a:xfrm>
            <a:off x="2922103" y="820810"/>
            <a:ext cx="5319919" cy="1003031"/>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Ấn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Change Password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cũ</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Current Password )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New Password )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 Confirm Password )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ấn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Submit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Graphical user interface, text, application, email&#10;&#10;Description automatically generated">
            <a:extLst>
              <a:ext uri="{FF2B5EF4-FFF2-40B4-BE49-F238E27FC236}">
                <a16:creationId xmlns:a16="http://schemas.microsoft.com/office/drawing/2014/main" id="{B39876C3-2EA8-4738-97E4-2974FAAF5FD7}"/>
              </a:ext>
            </a:extLst>
          </p:cNvPr>
          <p:cNvPicPr>
            <a:picLocks noChangeAspect="1"/>
          </p:cNvPicPr>
          <p:nvPr/>
        </p:nvPicPr>
        <p:blipFill>
          <a:blip r:embed="rId3"/>
          <a:stretch>
            <a:fillRect/>
          </a:stretch>
        </p:blipFill>
        <p:spPr>
          <a:xfrm>
            <a:off x="2922103" y="1981351"/>
            <a:ext cx="5732145" cy="2910205"/>
          </a:xfrm>
          <a:prstGeom prst="rect">
            <a:avLst/>
          </a:prstGeom>
        </p:spPr>
      </p:pic>
    </p:spTree>
    <p:extLst>
      <p:ext uri="{BB962C8B-B14F-4D97-AF65-F5344CB8AC3E}">
        <p14:creationId xmlns:p14="http://schemas.microsoft.com/office/powerpoint/2010/main" val="82940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1"/>
          <p:cNvSpPr txBox="1">
            <a:spLocks noGrp="1"/>
          </p:cNvSpPr>
          <p:nvPr>
            <p:ph type="subTitle" idx="1"/>
          </p:nvPr>
        </p:nvSpPr>
        <p:spPr>
          <a:xfrm>
            <a:off x="427383" y="218661"/>
            <a:ext cx="3178500" cy="6559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rPr>
              <a:t>Phân Tích Chức Năng Hệ Thống</a:t>
            </a:r>
            <a:endParaRPr dirty="0">
              <a:solidFill>
                <a:schemeClr val="tx1"/>
              </a:solidFill>
            </a:endParaRPr>
          </a:p>
        </p:txBody>
      </p:sp>
      <p:pic>
        <p:nvPicPr>
          <p:cNvPr id="354" name="Google Shape;354;p31" descr="Graph paper with calculator, ruler, highlighter, and pencils"/>
          <p:cNvPicPr preferRelativeResize="0"/>
          <p:nvPr/>
        </p:nvPicPr>
        <p:blipFill>
          <a:blip r:embed="rId3">
            <a:extLst>
              <a:ext uri="{96DAC541-7B7A-43D3-8B79-37D633B846F1}">
                <asvg:svgBlip xmlns:asvg="http://schemas.microsoft.com/office/drawing/2016/SVG/main" r:embed="rId4"/>
              </a:ext>
            </a:extLst>
          </a:blip>
          <a:srcRect l="19" r="19"/>
          <a:stretch/>
        </p:blipFill>
        <p:spPr>
          <a:xfrm flipH="1">
            <a:off x="5835535" y="874643"/>
            <a:ext cx="3178500" cy="3179700"/>
          </a:xfrm>
          <a:prstGeom prst="ellipse">
            <a:avLst/>
          </a:prstGeom>
          <a:noFill/>
          <a:ln>
            <a:noFill/>
          </a:ln>
        </p:spPr>
      </p:pic>
      <p:sp>
        <p:nvSpPr>
          <p:cNvPr id="355" name="Google Shape;355;p31"/>
          <p:cNvSpPr txBox="1">
            <a:spLocks noGrp="1"/>
          </p:cNvSpPr>
          <p:nvPr>
            <p:ph type="title"/>
          </p:nvPr>
        </p:nvSpPr>
        <p:spPr>
          <a:xfrm>
            <a:off x="427383" y="745435"/>
            <a:ext cx="4035288" cy="496956"/>
          </a:xfrm>
          <a:prstGeom prst="rect">
            <a:avLst/>
          </a:prstGeom>
        </p:spPr>
        <p:txBody>
          <a:bodyPr spcFirstLastPara="1" wrap="square" lIns="91425" tIns="91425" rIns="91425" bIns="91425" anchor="ctr" anchorCtr="0">
            <a:noAutofit/>
          </a:bodyPr>
          <a:lstStyle/>
          <a:p>
            <a:pPr>
              <a:lnSpc>
                <a:spcPct val="113000"/>
              </a:lnSpc>
              <a:spcAft>
                <a:spcPts val="1000"/>
              </a:spcAft>
            </a:pPr>
            <a:r>
              <a:rPr lang="en-US" sz="1800" b="1" dirty="0">
                <a:effectLst/>
                <a:latin typeface="Times New Roman" panose="02020603050405020304" pitchFamily="18" charset="0"/>
                <a:ea typeface="Calibri" panose="020F0502020204030204" pitchFamily="34" charset="0"/>
                <a:cs typeface="Calibri" panose="020F0502020204030204" pitchFamily="34" charset="0"/>
              </a:rPr>
              <a:t>2.1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Xây</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dựng</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sơ</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đồ</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phân</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rã</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chức</a:t>
            </a:r>
            <a:r>
              <a:rPr lang="en-US" sz="1800" b="1"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cs typeface="Calibri" panose="020F0502020204030204" pitchFamily="34" charset="0"/>
              </a:rPr>
              <a:t>năng</a:t>
            </a:r>
            <a:endParaRPr lang="en-US" sz="1800" b="1"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5" name="Picture 4" descr="Graphical user interface, application, Word&#10;&#10;Description automatically generated">
            <a:extLst>
              <a:ext uri="{FF2B5EF4-FFF2-40B4-BE49-F238E27FC236}">
                <a16:creationId xmlns:a16="http://schemas.microsoft.com/office/drawing/2014/main" id="{3CF5B54D-6DDC-4F5E-96C4-A9C4BFD4895B}"/>
              </a:ext>
            </a:extLst>
          </p:cNvPr>
          <p:cNvPicPr>
            <a:picLocks noChangeAspect="1"/>
          </p:cNvPicPr>
          <p:nvPr/>
        </p:nvPicPr>
        <p:blipFill rotWithShape="1">
          <a:blip r:embed="rId5"/>
          <a:srcRect l="18779" t="25327" r="27492" b="6892"/>
          <a:stretch/>
        </p:blipFill>
        <p:spPr>
          <a:xfrm>
            <a:off x="736716" y="1089157"/>
            <a:ext cx="5143500" cy="35536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20E-24FF-4CA1-A30F-3B82FDA7EA6C}"/>
              </a:ext>
            </a:extLst>
          </p:cNvPr>
          <p:cNvSpPr>
            <a:spLocks noGrp="1"/>
          </p:cNvSpPr>
          <p:nvPr>
            <p:ph type="title"/>
          </p:nvPr>
        </p:nvSpPr>
        <p:spPr>
          <a:xfrm>
            <a:off x="238991" y="669683"/>
            <a:ext cx="2296391" cy="390190"/>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 2.2.1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cảnh</a:t>
            </a:r>
            <a:endParaRPr lang="en-US" dirty="0"/>
          </a:p>
        </p:txBody>
      </p:sp>
      <p:sp>
        <p:nvSpPr>
          <p:cNvPr id="3" name="Subtitle 2">
            <a:extLst>
              <a:ext uri="{FF2B5EF4-FFF2-40B4-BE49-F238E27FC236}">
                <a16:creationId xmlns:a16="http://schemas.microsoft.com/office/drawing/2014/main" id="{5B99EF8F-A1B5-496C-A572-74A41C72932A}"/>
              </a:ext>
            </a:extLst>
          </p:cNvPr>
          <p:cNvSpPr>
            <a:spLocks noGrp="1"/>
          </p:cNvSpPr>
          <p:nvPr>
            <p:ph type="subTitle" idx="1"/>
          </p:nvPr>
        </p:nvSpPr>
        <p:spPr>
          <a:xfrm>
            <a:off x="238991" y="135083"/>
            <a:ext cx="3532909" cy="534600"/>
          </a:xfrm>
        </p:spPr>
        <p:txBody>
          <a:bodyPr/>
          <a:lstStyle/>
          <a:p>
            <a:r>
              <a:rPr lang="en-US" sz="1800" b="1"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2.2 </a:t>
            </a:r>
            <a:r>
              <a:rPr lang="en-US" sz="1800" b="1" dirty="0" err="1">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Xây</a:t>
            </a:r>
            <a:r>
              <a:rPr lang="en-US" sz="1800" b="1"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dựng</a:t>
            </a:r>
            <a:r>
              <a:rPr lang="en-US" sz="1800" b="1"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sơ</a:t>
            </a:r>
            <a:r>
              <a:rPr lang="en-US" sz="1800" b="1"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đồ</a:t>
            </a:r>
            <a:r>
              <a:rPr lang="en-US" sz="1800" b="1"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luồng</a:t>
            </a:r>
            <a:r>
              <a:rPr lang="en-US" sz="1800" b="1"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dữ</a:t>
            </a:r>
            <a:r>
              <a:rPr lang="en-US" sz="1800" b="1"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b="1" dirty="0" err="1">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liệu</a:t>
            </a:r>
            <a:endParaRPr lang="en-US" sz="1800" b="1"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5" name="Picture 4" descr="Graphical user interface&#10;&#10;Description automatically generated with low confidence">
            <a:extLst>
              <a:ext uri="{FF2B5EF4-FFF2-40B4-BE49-F238E27FC236}">
                <a16:creationId xmlns:a16="http://schemas.microsoft.com/office/drawing/2014/main" id="{5D985D01-1124-4028-96E9-B3499114A469}"/>
              </a:ext>
            </a:extLst>
          </p:cNvPr>
          <p:cNvPicPr>
            <a:picLocks noChangeAspect="1"/>
          </p:cNvPicPr>
          <p:nvPr/>
        </p:nvPicPr>
        <p:blipFill rotWithShape="1">
          <a:blip r:embed="rId2"/>
          <a:srcRect l="18369" t="38586" r="33038" b="36970"/>
          <a:stretch/>
        </p:blipFill>
        <p:spPr>
          <a:xfrm>
            <a:off x="571499" y="1350820"/>
            <a:ext cx="5735783" cy="1610590"/>
          </a:xfrm>
          <a:prstGeom prst="rect">
            <a:avLst/>
          </a:prstGeom>
        </p:spPr>
      </p:pic>
      <p:pic>
        <p:nvPicPr>
          <p:cNvPr id="9" name="Graphic 8" descr="Laptop with phone and calculator">
            <a:extLst>
              <a:ext uri="{FF2B5EF4-FFF2-40B4-BE49-F238E27FC236}">
                <a16:creationId xmlns:a16="http://schemas.microsoft.com/office/drawing/2014/main" id="{C98CBDAB-D46E-4EAA-BAC9-83D34C2137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1595" y="989735"/>
            <a:ext cx="3943350" cy="3943350"/>
          </a:xfrm>
          <a:prstGeom prst="rect">
            <a:avLst/>
          </a:prstGeom>
        </p:spPr>
      </p:pic>
    </p:spTree>
    <p:extLst>
      <p:ext uri="{BB962C8B-B14F-4D97-AF65-F5344CB8AC3E}">
        <p14:creationId xmlns:p14="http://schemas.microsoft.com/office/powerpoint/2010/main" val="4263745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ABB2C-2506-4677-B671-2516C6732651}"/>
              </a:ext>
            </a:extLst>
          </p:cNvPr>
          <p:cNvSpPr>
            <a:spLocks noGrp="1"/>
          </p:cNvSpPr>
          <p:nvPr>
            <p:ph type="title"/>
          </p:nvPr>
        </p:nvSpPr>
        <p:spPr>
          <a:xfrm>
            <a:off x="166256" y="238991"/>
            <a:ext cx="2452254" cy="519545"/>
          </a:xfrm>
        </p:spPr>
        <p:txBody>
          <a:bodyPr/>
          <a:lstStyle/>
          <a:p>
            <a:r>
              <a:rPr lang="en-US" sz="1800" b="1" u="sng" dirty="0">
                <a:effectLst/>
                <a:latin typeface="Calibri" panose="020F0502020204030204" pitchFamily="34" charset="0"/>
                <a:ea typeface="Calibri" panose="020F0502020204030204" pitchFamily="34" charset="0"/>
                <a:cs typeface="Times New Roman" panose="02020603050405020304" pitchFamily="18" charset="0"/>
              </a:rPr>
              <a:t>2.2.2  </a:t>
            </a:r>
            <a:r>
              <a:rPr lang="en-US" sz="1800" b="1" u="sng" dirty="0" err="1">
                <a:effectLst/>
                <a:latin typeface="Calibri" panose="020F0502020204030204" pitchFamily="34" charset="0"/>
                <a:ea typeface="Calibri" panose="020F0502020204030204" pitchFamily="34" charset="0"/>
                <a:cs typeface="Times New Roman" panose="02020603050405020304" pitchFamily="18" charset="0"/>
              </a:rPr>
              <a:t>Sơ</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u="sng"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u="sng" dirty="0" err="1">
                <a:effectLst/>
                <a:latin typeface="Calibri" panose="020F0502020204030204" pitchFamily="34" charset="0"/>
                <a:ea typeface="Calibri" panose="020F0502020204030204" pitchFamily="34" charset="0"/>
                <a:cs typeface="Times New Roman" panose="02020603050405020304" pitchFamily="18" charset="0"/>
              </a:rPr>
              <a:t>mức</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u="sng" dirty="0" err="1">
                <a:effectLst/>
                <a:latin typeface="Calibri" panose="020F0502020204030204" pitchFamily="34" charset="0"/>
                <a:ea typeface="Calibri" panose="020F0502020204030204" pitchFamily="34" charset="0"/>
                <a:cs typeface="Times New Roman" panose="02020603050405020304" pitchFamily="18" charset="0"/>
              </a:rPr>
              <a:t>đỉnh</a:t>
            </a:r>
            <a:br>
              <a:rPr lang="en-US" sz="1800" b="1" u="sng"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Picture 4" descr="Diagram&#10;&#10;Description automatically generated">
            <a:extLst>
              <a:ext uri="{FF2B5EF4-FFF2-40B4-BE49-F238E27FC236}">
                <a16:creationId xmlns:a16="http://schemas.microsoft.com/office/drawing/2014/main" id="{C59AE82E-B253-4ABB-8333-2D75CC75586A}"/>
              </a:ext>
            </a:extLst>
          </p:cNvPr>
          <p:cNvPicPr>
            <a:picLocks noChangeAspect="1"/>
          </p:cNvPicPr>
          <p:nvPr/>
        </p:nvPicPr>
        <p:blipFill rotWithShape="1">
          <a:blip r:embed="rId2"/>
          <a:srcRect l="18255" t="26061" r="32236" b="9293"/>
          <a:stretch/>
        </p:blipFill>
        <p:spPr>
          <a:xfrm>
            <a:off x="228601" y="820882"/>
            <a:ext cx="4839565" cy="3584863"/>
          </a:xfrm>
          <a:prstGeom prst="rect">
            <a:avLst/>
          </a:prstGeom>
        </p:spPr>
      </p:pic>
      <mc:AlternateContent xmlns:mc="http://schemas.openxmlformats.org/markup-compatibility/2006">
        <mc:Choice xmlns:am3d="http://schemas.microsoft.com/office/drawing/2017/model3d" Requires="am3d">
          <p:graphicFrame>
            <p:nvGraphicFramePr>
              <p:cNvPr id="8" name="3D Model 7" descr="Emoji With Glasses">
                <a:extLst>
                  <a:ext uri="{FF2B5EF4-FFF2-40B4-BE49-F238E27FC236}">
                    <a16:creationId xmlns:a16="http://schemas.microsoft.com/office/drawing/2014/main" id="{DF086C6A-DEA5-4CD5-90AA-E3F0E3346D8C}"/>
                  </a:ext>
                </a:extLst>
              </p:cNvPr>
              <p:cNvGraphicFramePr>
                <a:graphicFrameLocks noChangeAspect="1"/>
              </p:cNvGraphicFramePr>
              <p:nvPr>
                <p:extLst>
                  <p:ext uri="{D42A27DB-BD31-4B8C-83A1-F6EECF244321}">
                    <p14:modId xmlns:p14="http://schemas.microsoft.com/office/powerpoint/2010/main" val="2376190202"/>
                  </p:ext>
                </p:extLst>
              </p:nvPr>
            </p:nvGraphicFramePr>
            <p:xfrm>
              <a:off x="5350770" y="1477333"/>
              <a:ext cx="2702732" cy="2188832"/>
            </p:xfrm>
            <a:graphic>
              <a:graphicData uri="http://schemas.microsoft.com/office/drawing/2017/model3d">
                <am3d:model3d r:embed="rId3">
                  <am3d:spPr>
                    <a:xfrm>
                      <a:off x="0" y="0"/>
                      <a:ext cx="2702732" cy="2188832"/>
                    </a:xfrm>
                    <a:prstGeom prst="rect">
                      <a:avLst/>
                    </a:prstGeom>
                  </am3d:spPr>
                  <am3d:camera>
                    <am3d:pos x="0" y="0" z="78226698"/>
                    <am3d:up dx="0" dy="36000000" dz="0"/>
                    <am3d:lookAt x="0" y="0" z="0"/>
                    <am3d:perspective fov="2700000"/>
                  </am3d:camera>
                  <am3d:trans>
                    <am3d:meterPerModelUnit n="57525281" d="1000000"/>
                    <am3d:preTrans dx="9" dy="0" dz="0"/>
                    <am3d:scale>
                      <am3d:sx n="1000000" d="1000000"/>
                      <am3d:sy n="1000000" d="1000000"/>
                      <am3d:sz n="1000000" d="1000000"/>
                    </am3d:scale>
                    <am3d:rot ax="-669649" ay="1231564" az="-237438"/>
                    <am3d:postTrans dx="0" dy="0" dz="0"/>
                  </am3d:trans>
                  <am3d:raster rName="Office3DRenderer" rVer="16.0.8326">
                    <am3d:blip r:embed="rId4"/>
                  </am3d:raster>
                  <am3d:objViewport viewportSz="39398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Emoji With Glasses">
                <a:extLst>
                  <a:ext uri="{FF2B5EF4-FFF2-40B4-BE49-F238E27FC236}">
                    <a16:creationId xmlns:a16="http://schemas.microsoft.com/office/drawing/2014/main" id="{DF086C6A-DEA5-4CD5-90AA-E3F0E3346D8C}"/>
                  </a:ext>
                </a:extLst>
              </p:cNvPr>
              <p:cNvPicPr>
                <a:picLocks noGrp="1" noRot="1" noChangeAspect="1" noMove="1" noResize="1" noEditPoints="1" noAdjustHandles="1" noChangeArrowheads="1" noChangeShapeType="1" noCrop="1"/>
              </p:cNvPicPr>
              <p:nvPr/>
            </p:nvPicPr>
            <p:blipFill>
              <a:blip r:embed="rId4"/>
              <a:stretch>
                <a:fillRect/>
              </a:stretch>
            </p:blipFill>
            <p:spPr>
              <a:xfrm>
                <a:off x="5350770" y="1477333"/>
                <a:ext cx="2702732" cy="2188832"/>
              </a:xfrm>
              <a:prstGeom prst="rect">
                <a:avLst/>
              </a:prstGeom>
            </p:spPr>
          </p:pic>
        </mc:Fallback>
      </mc:AlternateContent>
    </p:spTree>
    <p:extLst>
      <p:ext uri="{BB962C8B-B14F-4D97-AF65-F5344CB8AC3E}">
        <p14:creationId xmlns:p14="http://schemas.microsoft.com/office/powerpoint/2010/main" val="3695700533"/>
      </p:ext>
    </p:extLst>
  </p:cSld>
  <p:clrMapOvr>
    <a:masterClrMapping/>
  </p:clrMapOvr>
</p:sld>
</file>

<file path=ppt/theme/theme1.xml><?xml version="1.0" encoding="utf-8"?>
<a:theme xmlns:a="http://schemas.openxmlformats.org/drawingml/2006/main" name="Magazine Company Profile by Slidesgo">
  <a:themeElements>
    <a:clrScheme name="Simple Light">
      <a:dk1>
        <a:srgbClr val="00ADBD"/>
      </a:dk1>
      <a:lt1>
        <a:srgbClr val="FFFFFF"/>
      </a:lt1>
      <a:dk2>
        <a:srgbClr val="292929"/>
      </a:dk2>
      <a:lt2>
        <a:srgbClr val="3D3D3D"/>
      </a:lt2>
      <a:accent1>
        <a:srgbClr val="E72B79"/>
      </a:accent1>
      <a:accent2>
        <a:srgbClr val="00ADBD"/>
      </a:accent2>
      <a:accent3>
        <a:srgbClr val="F7DC00"/>
      </a:accent3>
      <a:accent4>
        <a:srgbClr val="5D2678"/>
      </a:accent4>
      <a:accent5>
        <a:srgbClr val="F9D2E5"/>
      </a:accent5>
      <a:accent6>
        <a:srgbClr val="F3F3F3"/>
      </a:accent6>
      <a:hlink>
        <a:srgbClr val="3D3D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TotalTime>
  <Words>2347</Words>
  <Application>Microsoft Office PowerPoint</Application>
  <PresentationFormat>On-screen Show (16:9)</PresentationFormat>
  <Paragraphs>129</Paragraphs>
  <Slides>64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Ubuntu Condensed</vt:lpstr>
      <vt:lpstr>Wingdings</vt:lpstr>
      <vt:lpstr>Courier New</vt:lpstr>
      <vt:lpstr>Times New Roman</vt:lpstr>
      <vt:lpstr>Arial</vt:lpstr>
      <vt:lpstr>Calibri</vt:lpstr>
      <vt:lpstr>Montserrat</vt:lpstr>
      <vt:lpstr>Muli</vt:lpstr>
      <vt:lpstr>Magazine Company Profile by Slidesgo</vt:lpstr>
      <vt:lpstr>ĐỀ TÀI WEBSITE TIN TỨC Nhóm 4 : Trần Huy Hoàng Trần Công Tuấn Anh Nguyễn Đức Anh</vt:lpstr>
      <vt:lpstr>Giới Thiệu Bài Toán :</vt:lpstr>
      <vt:lpstr>PowerPoint Presentation</vt:lpstr>
      <vt:lpstr>Mô Tả :</vt:lpstr>
      <vt:lpstr>- Trang chủ đề sẽ đăng những tin nhanh thuộc chủ đề đó.(click vào tên chủ đề trên menu)            - Người dùng click vào nút chi tiết của tin nhanh sẽ hiện ra trang tin tức chi tiết.            - Mỗi một trang tin tức chi tiết sẽ gồm có tiêu đề tin tức, đoạn văn tin tức, hình ảnh tin tức, tiêu đề tin tức, danh mục con tin tức ,ngày đăng tin tức, người đăng, bình luận.</vt:lpstr>
      <vt:lpstr>Chức Năng Website</vt:lpstr>
      <vt:lpstr>2.1 Xây dựng sơ đồ phân rã chức năng</vt:lpstr>
      <vt:lpstr> 2.2.1 Sơ đồ ngữ cảnh</vt:lpstr>
      <vt:lpstr>2.2.2  Sơ đồ mức đỉnh </vt:lpstr>
      <vt:lpstr>2.2.3 Sơ đồ mức dưới đỉnh </vt:lpstr>
      <vt:lpstr>PowerPoint Presentation</vt:lpstr>
      <vt:lpstr>PowerPoint Presentation</vt:lpstr>
      <vt:lpstr>PowerPoint Presentation</vt:lpstr>
      <vt:lpstr>PowerPoint Presentation</vt:lpstr>
      <vt:lpstr>3.1 Xây dựng sơ đồ 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WEBSITE TIN TỨC Nhóm 4 : Trần Huy Hoàng Trần Công Tuấn Anh Nguyễn Đức Anh</dc:title>
  <cp:lastModifiedBy>Hoàng Trần</cp:lastModifiedBy>
  <cp:revision>1</cp:revision>
  <dcterms:modified xsi:type="dcterms:W3CDTF">2022-04-09T15:24:43Z</dcterms:modified>
</cp:coreProperties>
</file>